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7.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0"/>
  </p:notesMasterIdLst>
  <p:sldIdLst>
    <p:sldId id="256" r:id="rId4"/>
    <p:sldId id="306" r:id="rId5"/>
    <p:sldId id="358" r:id="rId6"/>
    <p:sldId id="724" r:id="rId7"/>
    <p:sldId id="723" r:id="rId8"/>
    <p:sldId id="725" r:id="rId9"/>
    <p:sldId id="726" r:id="rId10"/>
    <p:sldId id="727" r:id="rId11"/>
    <p:sldId id="728" r:id="rId12"/>
    <p:sldId id="258" r:id="rId13"/>
    <p:sldId id="730" r:id="rId14"/>
    <p:sldId id="729" r:id="rId15"/>
    <p:sldId id="259" r:id="rId16"/>
    <p:sldId id="365" r:id="rId17"/>
    <p:sldId id="731" r:id="rId18"/>
    <p:sldId id="732" r:id="rId19"/>
    <p:sldId id="733" r:id="rId20"/>
    <p:sldId id="331" r:id="rId21"/>
    <p:sldId id="326" r:id="rId22"/>
    <p:sldId id="734" r:id="rId23"/>
    <p:sldId id="735" r:id="rId24"/>
    <p:sldId id="360" r:id="rId25"/>
    <p:sldId id="736" r:id="rId26"/>
    <p:sldId id="274" r:id="rId27"/>
    <p:sldId id="737" r:id="rId28"/>
    <p:sldId id="263" r:id="rId29"/>
  </p:sldIdLst>
  <p:sldSz cx="9144000" cy="5149850"/>
  <p:notesSz cx="9144000" cy="5149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B454F-1DA2-4964-BD3E-100DBA546F8A}" v="25" dt="2024-06-12T17:10:45.5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p:restoredTop sz="94694"/>
  </p:normalViewPr>
  <p:slideViewPr>
    <p:cSldViewPr>
      <p:cViewPr varScale="1">
        <p:scale>
          <a:sx n="137" d="100"/>
          <a:sy n="137" d="100"/>
        </p:scale>
        <p:origin x="1044" y="126"/>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mus Hoyne" userId="35f93149-d87a-44c1-a712-1c348e3b6596" providerId="ADAL" clId="{1B4B454F-1DA2-4964-BD3E-100DBA546F8A}"/>
    <pc:docChg chg="undo custSel addSld delSld modSld sldOrd addMainMaster delMainMaster">
      <pc:chgData name="Seamus Hoyne" userId="35f93149-d87a-44c1-a712-1c348e3b6596" providerId="ADAL" clId="{1B4B454F-1DA2-4964-BD3E-100DBA546F8A}" dt="2024-06-12T17:12:50.563" v="1914" actId="20577"/>
      <pc:docMkLst>
        <pc:docMk/>
      </pc:docMkLst>
      <pc:sldChg chg="delSp modSp mod ord">
        <pc:chgData name="Seamus Hoyne" userId="35f93149-d87a-44c1-a712-1c348e3b6596" providerId="ADAL" clId="{1B4B454F-1DA2-4964-BD3E-100DBA546F8A}" dt="2024-06-12T16:51:28.826" v="175" actId="12"/>
        <pc:sldMkLst>
          <pc:docMk/>
          <pc:sldMk cId="0" sldId="258"/>
        </pc:sldMkLst>
        <pc:spChg chg="mod">
          <ac:chgData name="Seamus Hoyne" userId="35f93149-d87a-44c1-a712-1c348e3b6596" providerId="ADAL" clId="{1B4B454F-1DA2-4964-BD3E-100DBA546F8A}" dt="2024-06-12T16:51:28.826" v="175" actId="12"/>
          <ac:spMkLst>
            <pc:docMk/>
            <pc:sldMk cId="0" sldId="258"/>
            <ac:spMk id="3" creationId="{00000000-0000-0000-0000-000000000000}"/>
          </ac:spMkLst>
        </pc:spChg>
        <pc:spChg chg="del mod">
          <ac:chgData name="Seamus Hoyne" userId="35f93149-d87a-44c1-a712-1c348e3b6596" providerId="ADAL" clId="{1B4B454F-1DA2-4964-BD3E-100DBA546F8A}" dt="2024-06-12T16:51:06.904" v="170" actId="478"/>
          <ac:spMkLst>
            <pc:docMk/>
            <pc:sldMk cId="0" sldId="258"/>
            <ac:spMk id="9" creationId="{4473480F-CA9A-49E4-B9F1-17BA0F696914}"/>
          </ac:spMkLst>
        </pc:spChg>
      </pc:sldChg>
      <pc:sldChg chg="modSp mod">
        <pc:chgData name="Seamus Hoyne" userId="35f93149-d87a-44c1-a712-1c348e3b6596" providerId="ADAL" clId="{1B4B454F-1DA2-4964-BD3E-100DBA546F8A}" dt="2024-06-12T17:08:32.133" v="1350" actId="14100"/>
        <pc:sldMkLst>
          <pc:docMk/>
          <pc:sldMk cId="0" sldId="263"/>
        </pc:sldMkLst>
        <pc:spChg chg="mod">
          <ac:chgData name="Seamus Hoyne" userId="35f93149-d87a-44c1-a712-1c348e3b6596" providerId="ADAL" clId="{1B4B454F-1DA2-4964-BD3E-100DBA546F8A}" dt="2024-06-12T17:08:32.133" v="1350" actId="14100"/>
          <ac:spMkLst>
            <pc:docMk/>
            <pc:sldMk cId="0" sldId="263"/>
            <ac:spMk id="7" creationId="{00000000-0000-0000-0000-000000000000}"/>
          </ac:spMkLst>
        </pc:spChg>
      </pc:sldChg>
      <pc:sldChg chg="modSp del mod">
        <pc:chgData name="Seamus Hoyne" userId="35f93149-d87a-44c1-a712-1c348e3b6596" providerId="ADAL" clId="{1B4B454F-1DA2-4964-BD3E-100DBA546F8A}" dt="2024-06-12T17:04:08.465" v="1258" actId="47"/>
        <pc:sldMkLst>
          <pc:docMk/>
          <pc:sldMk cId="1445586162" sldId="267"/>
        </pc:sldMkLst>
        <pc:spChg chg="mod">
          <ac:chgData name="Seamus Hoyne" userId="35f93149-d87a-44c1-a712-1c348e3b6596" providerId="ADAL" clId="{1B4B454F-1DA2-4964-BD3E-100DBA546F8A}" dt="2024-06-12T16:57:31.457" v="633" actId="27636"/>
          <ac:spMkLst>
            <pc:docMk/>
            <pc:sldMk cId="1445586162" sldId="267"/>
            <ac:spMk id="9" creationId="{545970A8-6769-20F9-11F9-AD7446D8295A}"/>
          </ac:spMkLst>
        </pc:spChg>
        <pc:spChg chg="mod">
          <ac:chgData name="Seamus Hoyne" userId="35f93149-d87a-44c1-a712-1c348e3b6596" providerId="ADAL" clId="{1B4B454F-1DA2-4964-BD3E-100DBA546F8A}" dt="2024-06-12T16:57:31.462" v="634" actId="27636"/>
          <ac:spMkLst>
            <pc:docMk/>
            <pc:sldMk cId="1445586162" sldId="267"/>
            <ac:spMk id="11" creationId="{4167596F-7C93-1DBC-B92D-9ADEA386211A}"/>
          </ac:spMkLst>
        </pc:spChg>
      </pc:sldChg>
      <pc:sldChg chg="ord">
        <pc:chgData name="Seamus Hoyne" userId="35f93149-d87a-44c1-a712-1c348e3b6596" providerId="ADAL" clId="{1B4B454F-1DA2-4964-BD3E-100DBA546F8A}" dt="2024-06-12T17:08:14.709" v="1335"/>
        <pc:sldMkLst>
          <pc:docMk/>
          <pc:sldMk cId="666223666" sldId="274"/>
        </pc:sldMkLst>
      </pc:sldChg>
      <pc:sldChg chg="del">
        <pc:chgData name="Seamus Hoyne" userId="35f93149-d87a-44c1-a712-1c348e3b6596" providerId="ADAL" clId="{1B4B454F-1DA2-4964-BD3E-100DBA546F8A}" dt="2024-06-12T17:02:28.747" v="1250" actId="47"/>
        <pc:sldMkLst>
          <pc:docMk/>
          <pc:sldMk cId="1974666288" sldId="277"/>
        </pc:sldMkLst>
      </pc:sldChg>
      <pc:sldChg chg="add del">
        <pc:chgData name="Seamus Hoyne" userId="35f93149-d87a-44c1-a712-1c348e3b6596" providerId="ADAL" clId="{1B4B454F-1DA2-4964-BD3E-100DBA546F8A}" dt="2024-06-12T17:08:08.555" v="1333" actId="47"/>
        <pc:sldMkLst>
          <pc:docMk/>
          <pc:sldMk cId="2840532682" sldId="279"/>
        </pc:sldMkLst>
      </pc:sldChg>
      <pc:sldChg chg="delSp modSp mod modClrScheme chgLayout">
        <pc:chgData name="Seamus Hoyne" userId="35f93149-d87a-44c1-a712-1c348e3b6596" providerId="ADAL" clId="{1B4B454F-1DA2-4964-BD3E-100DBA546F8A}" dt="2024-06-12T16:36:15.261" v="7" actId="27636"/>
        <pc:sldMkLst>
          <pc:docMk/>
          <pc:sldMk cId="1868915716" sldId="306"/>
        </pc:sldMkLst>
        <pc:spChg chg="mod ord">
          <ac:chgData name="Seamus Hoyne" userId="35f93149-d87a-44c1-a712-1c348e3b6596" providerId="ADAL" clId="{1B4B454F-1DA2-4964-BD3E-100DBA546F8A}" dt="2024-06-12T16:35:48.404" v="0" actId="700"/>
          <ac:spMkLst>
            <pc:docMk/>
            <pc:sldMk cId="1868915716" sldId="306"/>
            <ac:spMk id="2" creationId="{86192B83-0306-2153-C109-4EFB3293C9EE}"/>
          </ac:spMkLst>
        </pc:spChg>
        <pc:spChg chg="del">
          <ac:chgData name="Seamus Hoyne" userId="35f93149-d87a-44c1-a712-1c348e3b6596" providerId="ADAL" clId="{1B4B454F-1DA2-4964-BD3E-100DBA546F8A}" dt="2024-06-12T16:35:48.404" v="0" actId="700"/>
          <ac:spMkLst>
            <pc:docMk/>
            <pc:sldMk cId="1868915716" sldId="306"/>
            <ac:spMk id="3" creationId="{1DF8F61B-0D66-C7DB-A33E-2CC1A3726708}"/>
          </ac:spMkLst>
        </pc:spChg>
        <pc:spChg chg="del">
          <ac:chgData name="Seamus Hoyne" userId="35f93149-d87a-44c1-a712-1c348e3b6596" providerId="ADAL" clId="{1B4B454F-1DA2-4964-BD3E-100DBA546F8A}" dt="2024-06-12T16:35:48.404" v="0" actId="700"/>
          <ac:spMkLst>
            <pc:docMk/>
            <pc:sldMk cId="1868915716" sldId="306"/>
            <ac:spMk id="4" creationId="{46EA2D6C-2A44-BD33-F6E1-2052FC990018}"/>
          </ac:spMkLst>
        </pc:spChg>
        <pc:spChg chg="del">
          <ac:chgData name="Seamus Hoyne" userId="35f93149-d87a-44c1-a712-1c348e3b6596" providerId="ADAL" clId="{1B4B454F-1DA2-4964-BD3E-100DBA546F8A}" dt="2024-06-12T16:35:48.404" v="0" actId="700"/>
          <ac:spMkLst>
            <pc:docMk/>
            <pc:sldMk cId="1868915716" sldId="306"/>
            <ac:spMk id="5" creationId="{BB2288DF-D058-4956-F978-4DF43A7DA69E}"/>
          </ac:spMkLst>
        </pc:spChg>
        <pc:spChg chg="del">
          <ac:chgData name="Seamus Hoyne" userId="35f93149-d87a-44c1-a712-1c348e3b6596" providerId="ADAL" clId="{1B4B454F-1DA2-4964-BD3E-100DBA546F8A}" dt="2024-06-12T16:35:48.404" v="0" actId="700"/>
          <ac:spMkLst>
            <pc:docMk/>
            <pc:sldMk cId="1868915716" sldId="306"/>
            <ac:spMk id="6" creationId="{5892210A-D715-B691-7919-69E76593626F}"/>
          </ac:spMkLst>
        </pc:spChg>
        <pc:spChg chg="mod ord">
          <ac:chgData name="Seamus Hoyne" userId="35f93149-d87a-44c1-a712-1c348e3b6596" providerId="ADAL" clId="{1B4B454F-1DA2-4964-BD3E-100DBA546F8A}" dt="2024-06-12T16:35:48.404" v="0" actId="700"/>
          <ac:spMkLst>
            <pc:docMk/>
            <pc:sldMk cId="1868915716" sldId="306"/>
            <ac:spMk id="7" creationId="{82BFF807-0048-65C0-FB75-A1668B6131FD}"/>
          </ac:spMkLst>
        </pc:spChg>
        <pc:spChg chg="mod ord">
          <ac:chgData name="Seamus Hoyne" userId="35f93149-d87a-44c1-a712-1c348e3b6596" providerId="ADAL" clId="{1B4B454F-1DA2-4964-BD3E-100DBA546F8A}" dt="2024-06-12T16:36:15.261" v="7" actId="27636"/>
          <ac:spMkLst>
            <pc:docMk/>
            <pc:sldMk cId="1868915716" sldId="306"/>
            <ac:spMk id="8" creationId="{ED809498-2932-5D35-3C2C-EFCB9F109D6A}"/>
          </ac:spMkLst>
        </pc:spChg>
      </pc:sldChg>
      <pc:sldChg chg="del">
        <pc:chgData name="Seamus Hoyne" userId="35f93149-d87a-44c1-a712-1c348e3b6596" providerId="ADAL" clId="{1B4B454F-1DA2-4964-BD3E-100DBA546F8A}" dt="2024-06-12T17:03:58.666" v="1254" actId="47"/>
        <pc:sldMkLst>
          <pc:docMk/>
          <pc:sldMk cId="435732770" sldId="312"/>
        </pc:sldMkLst>
      </pc:sldChg>
      <pc:sldChg chg="del">
        <pc:chgData name="Seamus Hoyne" userId="35f93149-d87a-44c1-a712-1c348e3b6596" providerId="ADAL" clId="{1B4B454F-1DA2-4964-BD3E-100DBA546F8A}" dt="2024-06-12T17:05:57.576" v="1267" actId="47"/>
        <pc:sldMkLst>
          <pc:docMk/>
          <pc:sldMk cId="2007383427" sldId="313"/>
        </pc:sldMkLst>
      </pc:sldChg>
      <pc:sldChg chg="modSp del mod">
        <pc:chgData name="Seamus Hoyne" userId="35f93149-d87a-44c1-a712-1c348e3b6596" providerId="ADAL" clId="{1B4B454F-1DA2-4964-BD3E-100DBA546F8A}" dt="2024-06-12T17:04:00.310" v="1255" actId="47"/>
        <pc:sldMkLst>
          <pc:docMk/>
          <pc:sldMk cId="1497744552" sldId="314"/>
        </pc:sldMkLst>
        <pc:spChg chg="mod">
          <ac:chgData name="Seamus Hoyne" userId="35f93149-d87a-44c1-a712-1c348e3b6596" providerId="ADAL" clId="{1B4B454F-1DA2-4964-BD3E-100DBA546F8A}" dt="2024-06-12T16:57:31.430" v="631" actId="27636"/>
          <ac:spMkLst>
            <pc:docMk/>
            <pc:sldMk cId="1497744552" sldId="314"/>
            <ac:spMk id="5" creationId="{0ACA44FF-52EF-34B8-7EB7-C196395E6E1A}"/>
          </ac:spMkLst>
        </pc:spChg>
      </pc:sldChg>
      <pc:sldChg chg="addSp modSp mod modShow">
        <pc:chgData name="Seamus Hoyne" userId="35f93149-d87a-44c1-a712-1c348e3b6596" providerId="ADAL" clId="{1B4B454F-1DA2-4964-BD3E-100DBA546F8A}" dt="2024-06-12T17:06:33.898" v="1271" actId="729"/>
        <pc:sldMkLst>
          <pc:docMk/>
          <pc:sldMk cId="2690190613" sldId="326"/>
        </pc:sldMkLst>
        <pc:picChg chg="add mod ord">
          <ac:chgData name="Seamus Hoyne" userId="35f93149-d87a-44c1-a712-1c348e3b6596" providerId="ADAL" clId="{1B4B454F-1DA2-4964-BD3E-100DBA546F8A}" dt="2024-06-12T17:06:25.792" v="1270" actId="167"/>
          <ac:picMkLst>
            <pc:docMk/>
            <pc:sldMk cId="2690190613" sldId="326"/>
            <ac:picMk id="2" creationId="{5B1B05E1-C01B-BF0B-27C1-B94FCBDC217D}"/>
          </ac:picMkLst>
        </pc:picChg>
      </pc:sldChg>
      <pc:sldChg chg="addSp modSp mod">
        <pc:chgData name="Seamus Hoyne" userId="35f93149-d87a-44c1-a712-1c348e3b6596" providerId="ADAL" clId="{1B4B454F-1DA2-4964-BD3E-100DBA546F8A}" dt="2024-06-12T17:05:08.188" v="1259" actId="167"/>
        <pc:sldMkLst>
          <pc:docMk/>
          <pc:sldMk cId="33783996" sldId="331"/>
        </pc:sldMkLst>
        <pc:picChg chg="add mod ord">
          <ac:chgData name="Seamus Hoyne" userId="35f93149-d87a-44c1-a712-1c348e3b6596" providerId="ADAL" clId="{1B4B454F-1DA2-4964-BD3E-100DBA546F8A}" dt="2024-06-12T17:05:08.188" v="1259" actId="167"/>
          <ac:picMkLst>
            <pc:docMk/>
            <pc:sldMk cId="33783996" sldId="331"/>
            <ac:picMk id="2" creationId="{3FB457FE-5507-5F15-8D03-F7404DEE1933}"/>
          </ac:picMkLst>
        </pc:picChg>
      </pc:sldChg>
      <pc:sldChg chg="modSp del mod">
        <pc:chgData name="Seamus Hoyne" userId="35f93149-d87a-44c1-a712-1c348e3b6596" providerId="ADAL" clId="{1B4B454F-1DA2-4964-BD3E-100DBA546F8A}" dt="2024-06-12T17:06:03.419" v="1268" actId="47"/>
        <pc:sldMkLst>
          <pc:docMk/>
          <pc:sldMk cId="3874464726" sldId="333"/>
        </pc:sldMkLst>
        <pc:spChg chg="mod">
          <ac:chgData name="Seamus Hoyne" userId="35f93149-d87a-44c1-a712-1c348e3b6596" providerId="ADAL" clId="{1B4B454F-1DA2-4964-BD3E-100DBA546F8A}" dt="2024-06-12T16:57:31.479" v="635" actId="27636"/>
          <ac:spMkLst>
            <pc:docMk/>
            <pc:sldMk cId="3874464726" sldId="333"/>
            <ac:spMk id="5" creationId="{344C7421-ED17-21A4-1596-CE16B6756906}"/>
          </ac:spMkLst>
        </pc:spChg>
      </pc:sldChg>
      <pc:sldChg chg="modSp del mod">
        <pc:chgData name="Seamus Hoyne" userId="35f93149-d87a-44c1-a712-1c348e3b6596" providerId="ADAL" clId="{1B4B454F-1DA2-4964-BD3E-100DBA546F8A}" dt="2024-06-12T17:04:06.145" v="1257" actId="47"/>
        <pc:sldMkLst>
          <pc:docMk/>
          <pc:sldMk cId="3020185567" sldId="335"/>
        </pc:sldMkLst>
        <pc:spChg chg="mod">
          <ac:chgData name="Seamus Hoyne" userId="35f93149-d87a-44c1-a712-1c348e3b6596" providerId="ADAL" clId="{1B4B454F-1DA2-4964-BD3E-100DBA546F8A}" dt="2024-06-12T16:57:31.443" v="632" actId="27636"/>
          <ac:spMkLst>
            <pc:docMk/>
            <pc:sldMk cId="3020185567" sldId="335"/>
            <ac:spMk id="4" creationId="{B9C8D2DC-E177-629B-A10B-0462E0636D01}"/>
          </ac:spMkLst>
        </pc:spChg>
      </pc:sldChg>
      <pc:sldChg chg="modSp del mod">
        <pc:chgData name="Seamus Hoyne" userId="35f93149-d87a-44c1-a712-1c348e3b6596" providerId="ADAL" clId="{1B4B454F-1DA2-4964-BD3E-100DBA546F8A}" dt="2024-06-12T17:08:05.992" v="1332" actId="47"/>
        <pc:sldMkLst>
          <pc:docMk/>
          <pc:sldMk cId="2570276463" sldId="336"/>
        </pc:sldMkLst>
        <pc:spChg chg="mod">
          <ac:chgData name="Seamus Hoyne" userId="35f93149-d87a-44c1-a712-1c348e3b6596" providerId="ADAL" clId="{1B4B454F-1DA2-4964-BD3E-100DBA546F8A}" dt="2024-06-12T16:57:31.495" v="636" actId="27636"/>
          <ac:spMkLst>
            <pc:docMk/>
            <pc:sldMk cId="2570276463" sldId="336"/>
            <ac:spMk id="3" creationId="{474BB25F-32BD-98F6-95E1-07F1326C5D44}"/>
          </ac:spMkLst>
        </pc:spChg>
        <pc:spChg chg="mod">
          <ac:chgData name="Seamus Hoyne" userId="35f93149-d87a-44c1-a712-1c348e3b6596" providerId="ADAL" clId="{1B4B454F-1DA2-4964-BD3E-100DBA546F8A}" dt="2024-06-12T16:57:31.507" v="637" actId="27636"/>
          <ac:spMkLst>
            <pc:docMk/>
            <pc:sldMk cId="2570276463" sldId="336"/>
            <ac:spMk id="5" creationId="{16CA0A08-05E4-66DE-0B61-1316DDA35DB1}"/>
          </ac:spMkLst>
        </pc:spChg>
      </pc:sldChg>
      <pc:sldChg chg="del">
        <pc:chgData name="Seamus Hoyne" userId="35f93149-d87a-44c1-a712-1c348e3b6596" providerId="ADAL" clId="{1B4B454F-1DA2-4964-BD3E-100DBA546F8A}" dt="2024-06-12T17:08:03.078" v="1331" actId="47"/>
        <pc:sldMkLst>
          <pc:docMk/>
          <pc:sldMk cId="132483475" sldId="338"/>
        </pc:sldMkLst>
      </pc:sldChg>
      <pc:sldChg chg="del">
        <pc:chgData name="Seamus Hoyne" userId="35f93149-d87a-44c1-a712-1c348e3b6596" providerId="ADAL" clId="{1B4B454F-1DA2-4964-BD3E-100DBA546F8A}" dt="2024-06-12T17:02:24.898" v="1248" actId="47"/>
        <pc:sldMkLst>
          <pc:docMk/>
          <pc:sldMk cId="2699748762" sldId="339"/>
        </pc:sldMkLst>
      </pc:sldChg>
      <pc:sldChg chg="del">
        <pc:chgData name="Seamus Hoyne" userId="35f93149-d87a-44c1-a712-1c348e3b6596" providerId="ADAL" clId="{1B4B454F-1DA2-4964-BD3E-100DBA546F8A}" dt="2024-06-12T17:02:26.726" v="1249" actId="47"/>
        <pc:sldMkLst>
          <pc:docMk/>
          <pc:sldMk cId="3287576569" sldId="340"/>
        </pc:sldMkLst>
      </pc:sldChg>
      <pc:sldChg chg="del">
        <pc:chgData name="Seamus Hoyne" userId="35f93149-d87a-44c1-a712-1c348e3b6596" providerId="ADAL" clId="{1B4B454F-1DA2-4964-BD3E-100DBA546F8A}" dt="2024-06-12T17:04:02.009" v="1256" actId="47"/>
        <pc:sldMkLst>
          <pc:docMk/>
          <pc:sldMk cId="12114165" sldId="341"/>
        </pc:sldMkLst>
      </pc:sldChg>
      <pc:sldChg chg="del">
        <pc:chgData name="Seamus Hoyne" userId="35f93149-d87a-44c1-a712-1c348e3b6596" providerId="ADAL" clId="{1B4B454F-1DA2-4964-BD3E-100DBA546F8A}" dt="2024-06-12T17:08:00.747" v="1330" actId="47"/>
        <pc:sldMkLst>
          <pc:docMk/>
          <pc:sldMk cId="1465899874" sldId="342"/>
        </pc:sldMkLst>
      </pc:sldChg>
      <pc:sldChg chg="modSp mod ord">
        <pc:chgData name="Seamus Hoyne" userId="35f93149-d87a-44c1-a712-1c348e3b6596" providerId="ADAL" clId="{1B4B454F-1DA2-4964-BD3E-100DBA546F8A}" dt="2024-06-12T16:43:07.788" v="35"/>
        <pc:sldMkLst>
          <pc:docMk/>
          <pc:sldMk cId="0" sldId="358"/>
        </pc:sldMkLst>
        <pc:spChg chg="mod">
          <ac:chgData name="Seamus Hoyne" userId="35f93149-d87a-44c1-a712-1c348e3b6596" providerId="ADAL" clId="{1B4B454F-1DA2-4964-BD3E-100DBA546F8A}" dt="2024-06-12T16:36:25.213" v="16" actId="20577"/>
          <ac:spMkLst>
            <pc:docMk/>
            <pc:sldMk cId="0" sldId="358"/>
            <ac:spMk id="4" creationId="{00000000-0000-0000-0000-000000000000}"/>
          </ac:spMkLst>
        </pc:spChg>
      </pc:sldChg>
      <pc:sldChg chg="del">
        <pc:chgData name="Seamus Hoyne" userId="35f93149-d87a-44c1-a712-1c348e3b6596" providerId="ADAL" clId="{1B4B454F-1DA2-4964-BD3E-100DBA546F8A}" dt="2024-06-12T16:51:50.493" v="176" actId="47"/>
        <pc:sldMkLst>
          <pc:docMk/>
          <pc:sldMk cId="4157226040" sldId="362"/>
        </pc:sldMkLst>
      </pc:sldChg>
      <pc:sldChg chg="del">
        <pc:chgData name="Seamus Hoyne" userId="35f93149-d87a-44c1-a712-1c348e3b6596" providerId="ADAL" clId="{1B4B454F-1DA2-4964-BD3E-100DBA546F8A}" dt="2024-06-12T16:58:15.415" v="658" actId="47"/>
        <pc:sldMkLst>
          <pc:docMk/>
          <pc:sldMk cId="186494402" sldId="364"/>
        </pc:sldMkLst>
      </pc:sldChg>
      <pc:sldChg chg="del">
        <pc:chgData name="Seamus Hoyne" userId="35f93149-d87a-44c1-a712-1c348e3b6596" providerId="ADAL" clId="{1B4B454F-1DA2-4964-BD3E-100DBA546F8A}" dt="2024-06-12T16:46:15.369" v="121" actId="47"/>
        <pc:sldMkLst>
          <pc:docMk/>
          <pc:sldMk cId="1064818433" sldId="676"/>
        </pc:sldMkLst>
      </pc:sldChg>
      <pc:sldChg chg="del">
        <pc:chgData name="Seamus Hoyne" userId="35f93149-d87a-44c1-a712-1c348e3b6596" providerId="ADAL" clId="{1B4B454F-1DA2-4964-BD3E-100DBA546F8A}" dt="2024-06-12T16:47:50.308" v="136" actId="47"/>
        <pc:sldMkLst>
          <pc:docMk/>
          <pc:sldMk cId="3286952878" sldId="681"/>
        </pc:sldMkLst>
      </pc:sldChg>
      <pc:sldChg chg="addSp modSp del mod ord">
        <pc:chgData name="Seamus Hoyne" userId="35f93149-d87a-44c1-a712-1c348e3b6596" providerId="ADAL" clId="{1B4B454F-1DA2-4964-BD3E-100DBA546F8A}" dt="2024-06-12T16:50:59.140" v="169" actId="47"/>
        <pc:sldMkLst>
          <pc:docMk/>
          <pc:sldMk cId="633049076" sldId="682"/>
        </pc:sldMkLst>
        <pc:picChg chg="add mod ord">
          <ac:chgData name="Seamus Hoyne" userId="35f93149-d87a-44c1-a712-1c348e3b6596" providerId="ADAL" clId="{1B4B454F-1DA2-4964-BD3E-100DBA546F8A}" dt="2024-06-12T16:49:45.015" v="156" actId="167"/>
          <ac:picMkLst>
            <pc:docMk/>
            <pc:sldMk cId="633049076" sldId="682"/>
            <ac:picMk id="2" creationId="{1757AB1F-535E-80AE-C2FC-753F9896B1FB}"/>
          </ac:picMkLst>
        </pc:picChg>
      </pc:sldChg>
      <pc:sldChg chg="del">
        <pc:chgData name="Seamus Hoyne" userId="35f93149-d87a-44c1-a712-1c348e3b6596" providerId="ADAL" clId="{1B4B454F-1DA2-4964-BD3E-100DBA546F8A}" dt="2024-06-12T16:49:03.124" v="150" actId="47"/>
        <pc:sldMkLst>
          <pc:docMk/>
          <pc:sldMk cId="3861927129" sldId="684"/>
        </pc:sldMkLst>
      </pc:sldChg>
      <pc:sldChg chg="del">
        <pc:chgData name="Seamus Hoyne" userId="35f93149-d87a-44c1-a712-1c348e3b6596" providerId="ADAL" clId="{1B4B454F-1DA2-4964-BD3E-100DBA546F8A}" dt="2024-06-12T16:45:17.526" v="112" actId="47"/>
        <pc:sldMkLst>
          <pc:docMk/>
          <pc:sldMk cId="1051259207" sldId="713"/>
        </pc:sldMkLst>
      </pc:sldChg>
      <pc:sldChg chg="del">
        <pc:chgData name="Seamus Hoyne" userId="35f93149-d87a-44c1-a712-1c348e3b6596" providerId="ADAL" clId="{1B4B454F-1DA2-4964-BD3E-100DBA546F8A}" dt="2024-06-12T16:44:13.063" v="99" actId="47"/>
        <pc:sldMkLst>
          <pc:docMk/>
          <pc:sldMk cId="532510159" sldId="722"/>
        </pc:sldMkLst>
      </pc:sldChg>
      <pc:sldChg chg="addSp delSp modSp add mod ord">
        <pc:chgData name="Seamus Hoyne" userId="35f93149-d87a-44c1-a712-1c348e3b6596" providerId="ADAL" clId="{1B4B454F-1DA2-4964-BD3E-100DBA546F8A}" dt="2024-06-12T17:09:09.340" v="1357" actId="20577"/>
        <pc:sldMkLst>
          <pc:docMk/>
          <pc:sldMk cId="4167189904" sldId="723"/>
        </pc:sldMkLst>
        <pc:spChg chg="del">
          <ac:chgData name="Seamus Hoyne" userId="35f93149-d87a-44c1-a712-1c348e3b6596" providerId="ADAL" clId="{1B4B454F-1DA2-4964-BD3E-100DBA546F8A}" dt="2024-06-12T16:44:40.719" v="107" actId="478"/>
          <ac:spMkLst>
            <pc:docMk/>
            <pc:sldMk cId="4167189904" sldId="723"/>
            <ac:spMk id="3" creationId="{00000000-0000-0000-0000-000000000000}"/>
          </ac:spMkLst>
        </pc:spChg>
        <pc:spChg chg="mod">
          <ac:chgData name="Seamus Hoyne" userId="35f93149-d87a-44c1-a712-1c348e3b6596" providerId="ADAL" clId="{1B4B454F-1DA2-4964-BD3E-100DBA546F8A}" dt="2024-06-12T16:44:50.994" v="108"/>
          <ac:spMkLst>
            <pc:docMk/>
            <pc:sldMk cId="4167189904" sldId="723"/>
            <ac:spMk id="4" creationId="{00000000-0000-0000-0000-000000000000}"/>
          </ac:spMkLst>
        </pc:spChg>
        <pc:spChg chg="del">
          <ac:chgData name="Seamus Hoyne" userId="35f93149-d87a-44c1-a712-1c348e3b6596" providerId="ADAL" clId="{1B4B454F-1DA2-4964-BD3E-100DBA546F8A}" dt="2024-06-12T16:45:08.868" v="110" actId="478"/>
          <ac:spMkLst>
            <pc:docMk/>
            <pc:sldMk cId="4167189904" sldId="723"/>
            <ac:spMk id="6" creationId="{00000000-0000-0000-0000-000000000000}"/>
          </ac:spMkLst>
        </pc:spChg>
        <pc:spChg chg="add mod">
          <ac:chgData name="Seamus Hoyne" userId="35f93149-d87a-44c1-a712-1c348e3b6596" providerId="ADAL" clId="{1B4B454F-1DA2-4964-BD3E-100DBA546F8A}" dt="2024-06-12T17:09:09.340" v="1357" actId="20577"/>
          <ac:spMkLst>
            <pc:docMk/>
            <pc:sldMk cId="4167189904" sldId="723"/>
            <ac:spMk id="9" creationId="{BA7EC20F-CE4A-3720-5519-3B6855440E6B}"/>
          </ac:spMkLst>
        </pc:spChg>
        <pc:picChg chg="mod">
          <ac:chgData name="Seamus Hoyne" userId="35f93149-d87a-44c1-a712-1c348e3b6596" providerId="ADAL" clId="{1B4B454F-1DA2-4964-BD3E-100DBA546F8A}" dt="2024-06-12T16:44:36.048" v="106" actId="14100"/>
          <ac:picMkLst>
            <pc:docMk/>
            <pc:sldMk cId="4167189904" sldId="723"/>
            <ac:picMk id="2" creationId="{00000000-0000-0000-0000-000000000000}"/>
          </ac:picMkLst>
        </pc:picChg>
        <pc:picChg chg="del">
          <ac:chgData name="Seamus Hoyne" userId="35f93149-d87a-44c1-a712-1c348e3b6596" providerId="ADAL" clId="{1B4B454F-1DA2-4964-BD3E-100DBA546F8A}" dt="2024-06-12T16:44:23.138" v="102" actId="478"/>
          <ac:picMkLst>
            <pc:docMk/>
            <pc:sldMk cId="4167189904" sldId="723"/>
            <ac:picMk id="12" creationId="{A3CD1B51-21C3-EFAD-E625-745AD46715EB}"/>
          </ac:picMkLst>
        </pc:picChg>
      </pc:sldChg>
      <pc:sldChg chg="addSp delSp modSp add mod ord">
        <pc:chgData name="Seamus Hoyne" userId="35f93149-d87a-44c1-a712-1c348e3b6596" providerId="ADAL" clId="{1B4B454F-1DA2-4964-BD3E-100DBA546F8A}" dt="2024-06-12T17:08:57.970" v="1354" actId="122"/>
        <pc:sldMkLst>
          <pc:docMk/>
          <pc:sldMk cId="3829453849" sldId="724"/>
        </pc:sldMkLst>
        <pc:spChg chg="mod">
          <ac:chgData name="Seamus Hoyne" userId="35f93149-d87a-44c1-a712-1c348e3b6596" providerId="ADAL" clId="{1B4B454F-1DA2-4964-BD3E-100DBA546F8A}" dt="2024-06-12T17:08:57.970" v="1354" actId="122"/>
          <ac:spMkLst>
            <pc:docMk/>
            <pc:sldMk cId="3829453849" sldId="724"/>
            <ac:spMk id="5" creationId="{00000000-0000-0000-0000-000000000000}"/>
          </ac:spMkLst>
        </pc:spChg>
        <pc:spChg chg="del">
          <ac:chgData name="Seamus Hoyne" userId="35f93149-d87a-44c1-a712-1c348e3b6596" providerId="ADAL" clId="{1B4B454F-1DA2-4964-BD3E-100DBA546F8A}" dt="2024-06-12T16:43:54.592" v="94" actId="478"/>
          <ac:spMkLst>
            <pc:docMk/>
            <pc:sldMk cId="3829453849" sldId="724"/>
            <ac:spMk id="7" creationId="{00000000-0000-0000-0000-000000000000}"/>
          </ac:spMkLst>
        </pc:spChg>
        <pc:spChg chg="del">
          <ac:chgData name="Seamus Hoyne" userId="35f93149-d87a-44c1-a712-1c348e3b6596" providerId="ADAL" clId="{1B4B454F-1DA2-4964-BD3E-100DBA546F8A}" dt="2024-06-12T16:44:04.656" v="97" actId="478"/>
          <ac:spMkLst>
            <pc:docMk/>
            <pc:sldMk cId="3829453849" sldId="724"/>
            <ac:spMk id="8" creationId="{00000000-0000-0000-0000-000000000000}"/>
          </ac:spMkLst>
        </pc:spChg>
        <pc:grpChg chg="add del">
          <ac:chgData name="Seamus Hoyne" userId="35f93149-d87a-44c1-a712-1c348e3b6596" providerId="ADAL" clId="{1B4B454F-1DA2-4964-BD3E-100DBA546F8A}" dt="2024-06-12T16:43:59.961" v="96" actId="478"/>
          <ac:grpSpMkLst>
            <pc:docMk/>
            <pc:sldMk cId="3829453849" sldId="724"/>
            <ac:grpSpMk id="2" creationId="{00000000-0000-0000-0000-000000000000}"/>
          </ac:grpSpMkLst>
        </pc:grpChg>
        <pc:picChg chg="add mod">
          <ac:chgData name="Seamus Hoyne" userId="35f93149-d87a-44c1-a712-1c348e3b6596" providerId="ADAL" clId="{1B4B454F-1DA2-4964-BD3E-100DBA546F8A}" dt="2024-06-12T16:43:37.662" v="40" actId="1076"/>
          <ac:picMkLst>
            <pc:docMk/>
            <pc:sldMk cId="3829453849" sldId="724"/>
            <ac:picMk id="10" creationId="{D0190EAD-15F6-8B39-8D15-1ED66CE3DB52}"/>
          </ac:picMkLst>
        </pc:picChg>
      </pc:sldChg>
      <pc:sldChg chg="addSp delSp modSp add mod">
        <pc:chgData name="Seamus Hoyne" userId="35f93149-d87a-44c1-a712-1c348e3b6596" providerId="ADAL" clId="{1B4B454F-1DA2-4964-BD3E-100DBA546F8A}" dt="2024-06-12T16:46:11.539" v="120" actId="113"/>
        <pc:sldMkLst>
          <pc:docMk/>
          <pc:sldMk cId="3518721671" sldId="725"/>
        </pc:sldMkLst>
        <pc:spChg chg="mod">
          <ac:chgData name="Seamus Hoyne" userId="35f93149-d87a-44c1-a712-1c348e3b6596" providerId="ADAL" clId="{1B4B454F-1DA2-4964-BD3E-100DBA546F8A}" dt="2024-06-12T16:45:31.773" v="114" actId="14100"/>
          <ac:spMkLst>
            <pc:docMk/>
            <pc:sldMk cId="3518721671" sldId="725"/>
            <ac:spMk id="4" creationId="{00000000-0000-0000-0000-000000000000}"/>
          </ac:spMkLst>
        </pc:spChg>
        <pc:spChg chg="del">
          <ac:chgData name="Seamus Hoyne" userId="35f93149-d87a-44c1-a712-1c348e3b6596" providerId="ADAL" clId="{1B4B454F-1DA2-4964-BD3E-100DBA546F8A}" dt="2024-06-12T16:45:46.017" v="115" actId="478"/>
          <ac:spMkLst>
            <pc:docMk/>
            <pc:sldMk cId="3518721671" sldId="725"/>
            <ac:spMk id="9" creationId="{BA7EC20F-CE4A-3720-5519-3B6855440E6B}"/>
          </ac:spMkLst>
        </pc:spChg>
        <pc:spChg chg="add mod">
          <ac:chgData name="Seamus Hoyne" userId="35f93149-d87a-44c1-a712-1c348e3b6596" providerId="ADAL" clId="{1B4B454F-1DA2-4964-BD3E-100DBA546F8A}" dt="2024-06-12T16:46:11.539" v="120" actId="113"/>
          <ac:spMkLst>
            <pc:docMk/>
            <pc:sldMk cId="3518721671" sldId="725"/>
            <ac:spMk id="10" creationId="{0F1BE171-D399-B70B-91D8-05954A3FC4D2}"/>
          </ac:spMkLst>
        </pc:spChg>
        <pc:picChg chg="add mod">
          <ac:chgData name="Seamus Hoyne" userId="35f93149-d87a-44c1-a712-1c348e3b6596" providerId="ADAL" clId="{1B4B454F-1DA2-4964-BD3E-100DBA546F8A}" dt="2024-06-12T16:45:50.140" v="116"/>
          <ac:picMkLst>
            <pc:docMk/>
            <pc:sldMk cId="3518721671" sldId="725"/>
            <ac:picMk id="3" creationId="{C20D3CDC-B29C-4746-8AAF-A10F836F82CD}"/>
          </ac:picMkLst>
        </pc:picChg>
      </pc:sldChg>
      <pc:sldChg chg="addSp delSp modSp add mod">
        <pc:chgData name="Seamus Hoyne" userId="35f93149-d87a-44c1-a712-1c348e3b6596" providerId="ADAL" clId="{1B4B454F-1DA2-4964-BD3E-100DBA546F8A}" dt="2024-06-12T16:47:45.779" v="135" actId="20577"/>
        <pc:sldMkLst>
          <pc:docMk/>
          <pc:sldMk cId="2732061241" sldId="726"/>
        </pc:sldMkLst>
        <pc:spChg chg="mod">
          <ac:chgData name="Seamus Hoyne" userId="35f93149-d87a-44c1-a712-1c348e3b6596" providerId="ADAL" clId="{1B4B454F-1DA2-4964-BD3E-100DBA546F8A}" dt="2024-06-12T16:46:32.912" v="123"/>
          <ac:spMkLst>
            <pc:docMk/>
            <pc:sldMk cId="2732061241" sldId="726"/>
            <ac:spMk id="4" creationId="{00000000-0000-0000-0000-000000000000}"/>
          </ac:spMkLst>
        </pc:spChg>
        <pc:spChg chg="add mod">
          <ac:chgData name="Seamus Hoyne" userId="35f93149-d87a-44c1-a712-1c348e3b6596" providerId="ADAL" clId="{1B4B454F-1DA2-4964-BD3E-100DBA546F8A}" dt="2024-06-12T16:47:45.779" v="135" actId="20577"/>
          <ac:spMkLst>
            <pc:docMk/>
            <pc:sldMk cId="2732061241" sldId="726"/>
            <ac:spMk id="6" creationId="{99B82FEA-D891-5ABD-F294-957B94E7BF7D}"/>
          </ac:spMkLst>
        </pc:spChg>
        <pc:spChg chg="del">
          <ac:chgData name="Seamus Hoyne" userId="35f93149-d87a-44c1-a712-1c348e3b6596" providerId="ADAL" clId="{1B4B454F-1DA2-4964-BD3E-100DBA546F8A}" dt="2024-06-12T16:46:48.835" v="125" actId="478"/>
          <ac:spMkLst>
            <pc:docMk/>
            <pc:sldMk cId="2732061241" sldId="726"/>
            <ac:spMk id="10" creationId="{0F1BE171-D399-B70B-91D8-05954A3FC4D2}"/>
          </ac:spMkLst>
        </pc:spChg>
        <pc:picChg chg="del">
          <ac:chgData name="Seamus Hoyne" userId="35f93149-d87a-44c1-a712-1c348e3b6596" providerId="ADAL" clId="{1B4B454F-1DA2-4964-BD3E-100DBA546F8A}" dt="2024-06-12T16:46:47.332" v="124" actId="478"/>
          <ac:picMkLst>
            <pc:docMk/>
            <pc:sldMk cId="2732061241" sldId="726"/>
            <ac:picMk id="3" creationId="{C20D3CDC-B29C-4746-8AAF-A10F836F82CD}"/>
          </ac:picMkLst>
        </pc:picChg>
      </pc:sldChg>
      <pc:sldChg chg="addSp delSp modSp add mod">
        <pc:chgData name="Seamus Hoyne" userId="35f93149-d87a-44c1-a712-1c348e3b6596" providerId="ADAL" clId="{1B4B454F-1DA2-4964-BD3E-100DBA546F8A}" dt="2024-06-12T16:49:35.311" v="154" actId="167"/>
        <pc:sldMkLst>
          <pc:docMk/>
          <pc:sldMk cId="3526178497" sldId="727"/>
        </pc:sldMkLst>
        <pc:spChg chg="mod">
          <ac:chgData name="Seamus Hoyne" userId="35f93149-d87a-44c1-a712-1c348e3b6596" providerId="ADAL" clId="{1B4B454F-1DA2-4964-BD3E-100DBA546F8A}" dt="2024-06-12T16:48:10.250" v="139" actId="20577"/>
          <ac:spMkLst>
            <pc:docMk/>
            <pc:sldMk cId="3526178497" sldId="727"/>
            <ac:spMk id="4" creationId="{00000000-0000-0000-0000-000000000000}"/>
          </ac:spMkLst>
        </pc:spChg>
        <pc:spChg chg="del">
          <ac:chgData name="Seamus Hoyne" userId="35f93149-d87a-44c1-a712-1c348e3b6596" providerId="ADAL" clId="{1B4B454F-1DA2-4964-BD3E-100DBA546F8A}" dt="2024-06-12T16:48:21.220" v="141" actId="478"/>
          <ac:spMkLst>
            <pc:docMk/>
            <pc:sldMk cId="3526178497" sldId="727"/>
            <ac:spMk id="6" creationId="{99B82FEA-D891-5ABD-F294-957B94E7BF7D}"/>
          </ac:spMkLst>
        </pc:spChg>
        <pc:spChg chg="add mod">
          <ac:chgData name="Seamus Hoyne" userId="35f93149-d87a-44c1-a712-1c348e3b6596" providerId="ADAL" clId="{1B4B454F-1DA2-4964-BD3E-100DBA546F8A}" dt="2024-06-12T16:48:57.154" v="149" actId="1076"/>
          <ac:spMkLst>
            <pc:docMk/>
            <pc:sldMk cId="3526178497" sldId="727"/>
            <ac:spMk id="10" creationId="{4DA39F49-117E-6B8C-E2DE-A13554E621F5}"/>
          </ac:spMkLst>
        </pc:spChg>
        <pc:picChg chg="del">
          <ac:chgData name="Seamus Hoyne" userId="35f93149-d87a-44c1-a712-1c348e3b6596" providerId="ADAL" clId="{1B4B454F-1DA2-4964-BD3E-100DBA546F8A}" dt="2024-06-12T16:48:18.340" v="140" actId="478"/>
          <ac:picMkLst>
            <pc:docMk/>
            <pc:sldMk cId="3526178497" sldId="727"/>
            <ac:picMk id="2" creationId="{00000000-0000-0000-0000-000000000000}"/>
          </ac:picMkLst>
        </pc:picChg>
        <pc:picChg chg="add mod">
          <ac:chgData name="Seamus Hoyne" userId="35f93149-d87a-44c1-a712-1c348e3b6596" providerId="ADAL" clId="{1B4B454F-1DA2-4964-BD3E-100DBA546F8A}" dt="2024-06-12T16:48:39.796" v="144" actId="1076"/>
          <ac:picMkLst>
            <pc:docMk/>
            <pc:sldMk cId="3526178497" sldId="727"/>
            <ac:picMk id="3" creationId="{BD026466-B704-4C60-FD2F-67DD734E1A58}"/>
          </ac:picMkLst>
        </pc:picChg>
        <pc:picChg chg="add mod ord">
          <ac:chgData name="Seamus Hoyne" userId="35f93149-d87a-44c1-a712-1c348e3b6596" providerId="ADAL" clId="{1B4B454F-1DA2-4964-BD3E-100DBA546F8A}" dt="2024-06-12T16:49:35.311" v="154" actId="167"/>
          <ac:picMkLst>
            <pc:docMk/>
            <pc:sldMk cId="3526178497" sldId="727"/>
            <ac:picMk id="11" creationId="{174D13C8-30DA-FB93-213A-CF6976C0FA9F}"/>
          </ac:picMkLst>
        </pc:picChg>
      </pc:sldChg>
      <pc:sldChg chg="addSp delSp modSp add mod">
        <pc:chgData name="Seamus Hoyne" userId="35f93149-d87a-44c1-a712-1c348e3b6596" providerId="ADAL" clId="{1B4B454F-1DA2-4964-BD3E-100DBA546F8A}" dt="2024-06-12T16:50:53.372" v="168" actId="12"/>
        <pc:sldMkLst>
          <pc:docMk/>
          <pc:sldMk cId="4285618357" sldId="728"/>
        </pc:sldMkLst>
        <pc:spChg chg="add mod">
          <ac:chgData name="Seamus Hoyne" userId="35f93149-d87a-44c1-a712-1c348e3b6596" providerId="ADAL" clId="{1B4B454F-1DA2-4964-BD3E-100DBA546F8A}" dt="2024-06-12T16:50:53.372" v="168" actId="12"/>
          <ac:spMkLst>
            <pc:docMk/>
            <pc:sldMk cId="4285618357" sldId="728"/>
            <ac:spMk id="2" creationId="{46FE2659-C22D-D1AF-B9BA-036DD1EF1A8A}"/>
          </ac:spMkLst>
        </pc:spChg>
        <pc:spChg chg="mod">
          <ac:chgData name="Seamus Hoyne" userId="35f93149-d87a-44c1-a712-1c348e3b6596" providerId="ADAL" clId="{1B4B454F-1DA2-4964-BD3E-100DBA546F8A}" dt="2024-06-12T16:50:36.552" v="164" actId="20577"/>
          <ac:spMkLst>
            <pc:docMk/>
            <pc:sldMk cId="4285618357" sldId="728"/>
            <ac:spMk id="4" creationId="{00000000-0000-0000-0000-000000000000}"/>
          </ac:spMkLst>
        </pc:spChg>
        <pc:spChg chg="add mod">
          <ac:chgData name="Seamus Hoyne" userId="35f93149-d87a-44c1-a712-1c348e3b6596" providerId="ADAL" clId="{1B4B454F-1DA2-4964-BD3E-100DBA546F8A}" dt="2024-06-12T16:50:09.494" v="160"/>
          <ac:spMkLst>
            <pc:docMk/>
            <pc:sldMk cId="4285618357" sldId="728"/>
            <ac:spMk id="6" creationId="{DACED374-D75B-A89C-1155-1732B2B04035}"/>
          </ac:spMkLst>
        </pc:spChg>
        <pc:spChg chg="add mod">
          <ac:chgData name="Seamus Hoyne" userId="35f93149-d87a-44c1-a712-1c348e3b6596" providerId="ADAL" clId="{1B4B454F-1DA2-4964-BD3E-100DBA546F8A}" dt="2024-06-12T16:50:09.494" v="160"/>
          <ac:spMkLst>
            <pc:docMk/>
            <pc:sldMk cId="4285618357" sldId="728"/>
            <ac:spMk id="9" creationId="{7EB5D5C1-4CC3-EDC0-C882-A33617F71DF2}"/>
          </ac:spMkLst>
        </pc:spChg>
        <pc:spChg chg="del">
          <ac:chgData name="Seamus Hoyne" userId="35f93149-d87a-44c1-a712-1c348e3b6596" providerId="ADAL" clId="{1B4B454F-1DA2-4964-BD3E-100DBA546F8A}" dt="2024-06-12T16:50:06.098" v="159" actId="478"/>
          <ac:spMkLst>
            <pc:docMk/>
            <pc:sldMk cId="4285618357" sldId="728"/>
            <ac:spMk id="10" creationId="{4DA39F49-117E-6B8C-E2DE-A13554E621F5}"/>
          </ac:spMkLst>
        </pc:spChg>
        <pc:spChg chg="add mod">
          <ac:chgData name="Seamus Hoyne" userId="35f93149-d87a-44c1-a712-1c348e3b6596" providerId="ADAL" clId="{1B4B454F-1DA2-4964-BD3E-100DBA546F8A}" dt="2024-06-12T16:50:09.494" v="160"/>
          <ac:spMkLst>
            <pc:docMk/>
            <pc:sldMk cId="4285618357" sldId="728"/>
            <ac:spMk id="12" creationId="{FE4FEC70-D8F0-8EE6-CF55-E88B18074E57}"/>
          </ac:spMkLst>
        </pc:spChg>
        <pc:spChg chg="add mod">
          <ac:chgData name="Seamus Hoyne" userId="35f93149-d87a-44c1-a712-1c348e3b6596" providerId="ADAL" clId="{1B4B454F-1DA2-4964-BD3E-100DBA546F8A}" dt="2024-06-12T16:50:09.494" v="160"/>
          <ac:spMkLst>
            <pc:docMk/>
            <pc:sldMk cId="4285618357" sldId="728"/>
            <ac:spMk id="13" creationId="{2CC998DF-F9AD-E0B4-EB8F-395FC3C7F4E6}"/>
          </ac:spMkLst>
        </pc:spChg>
        <pc:spChg chg="add mod">
          <ac:chgData name="Seamus Hoyne" userId="35f93149-d87a-44c1-a712-1c348e3b6596" providerId="ADAL" clId="{1B4B454F-1DA2-4964-BD3E-100DBA546F8A}" dt="2024-06-12T16:50:09.494" v="160"/>
          <ac:spMkLst>
            <pc:docMk/>
            <pc:sldMk cId="4285618357" sldId="728"/>
            <ac:spMk id="14" creationId="{E9A647E7-512A-CAF4-BD61-2E23A398ECCA}"/>
          </ac:spMkLst>
        </pc:spChg>
        <pc:picChg chg="del">
          <ac:chgData name="Seamus Hoyne" userId="35f93149-d87a-44c1-a712-1c348e3b6596" providerId="ADAL" clId="{1B4B454F-1DA2-4964-BD3E-100DBA546F8A}" dt="2024-06-12T16:50:04.451" v="158" actId="478"/>
          <ac:picMkLst>
            <pc:docMk/>
            <pc:sldMk cId="4285618357" sldId="728"/>
            <ac:picMk id="3" creationId="{BD026466-B704-4C60-FD2F-67DD734E1A58}"/>
          </ac:picMkLst>
        </pc:picChg>
      </pc:sldChg>
      <pc:sldChg chg="addSp delSp modSp add mod ord">
        <pc:chgData name="Seamus Hoyne" userId="35f93149-d87a-44c1-a712-1c348e3b6596" providerId="ADAL" clId="{1B4B454F-1DA2-4964-BD3E-100DBA546F8A}" dt="2024-06-12T17:09:33.612" v="1359"/>
        <pc:sldMkLst>
          <pc:docMk/>
          <pc:sldMk cId="2510970093" sldId="729"/>
        </pc:sldMkLst>
        <pc:spChg chg="mod">
          <ac:chgData name="Seamus Hoyne" userId="35f93149-d87a-44c1-a712-1c348e3b6596" providerId="ADAL" clId="{1B4B454F-1DA2-4964-BD3E-100DBA546F8A}" dt="2024-06-12T16:54:49.623" v="224" actId="20577"/>
          <ac:spMkLst>
            <pc:docMk/>
            <pc:sldMk cId="2510970093" sldId="729"/>
            <ac:spMk id="4" creationId="{00000000-0000-0000-0000-000000000000}"/>
          </ac:spMkLst>
        </pc:spChg>
        <pc:spChg chg="del">
          <ac:chgData name="Seamus Hoyne" userId="35f93149-d87a-44c1-a712-1c348e3b6596" providerId="ADAL" clId="{1B4B454F-1DA2-4964-BD3E-100DBA546F8A}" dt="2024-06-12T16:54:29.349" v="187" actId="478"/>
          <ac:spMkLst>
            <pc:docMk/>
            <pc:sldMk cId="2510970093" sldId="729"/>
            <ac:spMk id="6" creationId="{00000000-0000-0000-0000-000000000000}"/>
          </ac:spMkLst>
        </pc:spChg>
        <pc:spChg chg="mod">
          <ac:chgData name="Seamus Hoyne" userId="35f93149-d87a-44c1-a712-1c348e3b6596" providerId="ADAL" clId="{1B4B454F-1DA2-4964-BD3E-100DBA546F8A}" dt="2024-06-12T16:57:00.760" v="630" actId="20577"/>
          <ac:spMkLst>
            <pc:docMk/>
            <pc:sldMk cId="2510970093" sldId="729"/>
            <ac:spMk id="24" creationId="{6238BBF3-AEE5-9AA6-540E-4CEE80DF9C0E}"/>
          </ac:spMkLst>
        </pc:spChg>
        <pc:picChg chg="add mod">
          <ac:chgData name="Seamus Hoyne" userId="35f93149-d87a-44c1-a712-1c348e3b6596" providerId="ADAL" clId="{1B4B454F-1DA2-4964-BD3E-100DBA546F8A}" dt="2024-06-12T16:53:44.446" v="183" actId="1076"/>
          <ac:picMkLst>
            <pc:docMk/>
            <pc:sldMk cId="2510970093" sldId="729"/>
            <ac:picMk id="3" creationId="{327EC0D7-08E7-56CC-AEA9-FF2A88B67188}"/>
          </ac:picMkLst>
        </pc:picChg>
        <pc:picChg chg="add mod">
          <ac:chgData name="Seamus Hoyne" userId="35f93149-d87a-44c1-a712-1c348e3b6596" providerId="ADAL" clId="{1B4B454F-1DA2-4964-BD3E-100DBA546F8A}" dt="2024-06-12T16:54:40.717" v="191" actId="1076"/>
          <ac:picMkLst>
            <pc:docMk/>
            <pc:sldMk cId="2510970093" sldId="729"/>
            <ac:picMk id="10" creationId="{EBF10499-9512-D5A7-5D86-8756C233CE49}"/>
          </ac:picMkLst>
        </pc:picChg>
        <pc:picChg chg="del">
          <ac:chgData name="Seamus Hoyne" userId="35f93149-d87a-44c1-a712-1c348e3b6596" providerId="ADAL" clId="{1B4B454F-1DA2-4964-BD3E-100DBA546F8A}" dt="2024-06-12T16:53:37.025" v="180" actId="478"/>
          <ac:picMkLst>
            <pc:docMk/>
            <pc:sldMk cId="2510970093" sldId="729"/>
            <ac:picMk id="13" creationId="{D99634DE-D4F9-EEDC-F9D4-EC4A0AF812C7}"/>
          </ac:picMkLst>
        </pc:picChg>
        <pc:picChg chg="del">
          <ac:chgData name="Seamus Hoyne" userId="35f93149-d87a-44c1-a712-1c348e3b6596" providerId="ADAL" clId="{1B4B454F-1DA2-4964-BD3E-100DBA546F8A}" dt="2024-06-12T16:53:38.406" v="181" actId="478"/>
          <ac:picMkLst>
            <pc:docMk/>
            <pc:sldMk cId="2510970093" sldId="729"/>
            <ac:picMk id="14" creationId="{1DFADA7E-FB20-5F22-57BC-84DE1D6B7EB0}"/>
          </ac:picMkLst>
        </pc:picChg>
      </pc:sldChg>
      <pc:sldChg chg="delSp modSp add mod">
        <pc:chgData name="Seamus Hoyne" userId="35f93149-d87a-44c1-a712-1c348e3b6596" providerId="ADAL" clId="{1B4B454F-1DA2-4964-BD3E-100DBA546F8A}" dt="2024-06-12T16:58:03.750" v="657" actId="20577"/>
        <pc:sldMkLst>
          <pc:docMk/>
          <pc:sldMk cId="2038148722" sldId="730"/>
        </pc:sldMkLst>
        <pc:spChg chg="mod">
          <ac:chgData name="Seamus Hoyne" userId="35f93149-d87a-44c1-a712-1c348e3b6596" providerId="ADAL" clId="{1B4B454F-1DA2-4964-BD3E-100DBA546F8A}" dt="2024-06-12T16:58:03.750" v="657" actId="20577"/>
          <ac:spMkLst>
            <pc:docMk/>
            <pc:sldMk cId="2038148722" sldId="730"/>
            <ac:spMk id="5" creationId="{00000000-0000-0000-0000-000000000000}"/>
          </ac:spMkLst>
        </pc:spChg>
        <pc:picChg chg="del">
          <ac:chgData name="Seamus Hoyne" userId="35f93149-d87a-44c1-a712-1c348e3b6596" providerId="ADAL" clId="{1B4B454F-1DA2-4964-BD3E-100DBA546F8A}" dt="2024-06-12T16:57:53.687" v="639" actId="478"/>
          <ac:picMkLst>
            <pc:docMk/>
            <pc:sldMk cId="2038148722" sldId="730"/>
            <ac:picMk id="10" creationId="{D0190EAD-15F6-8B39-8D15-1ED66CE3DB52}"/>
          </ac:picMkLst>
        </pc:picChg>
      </pc:sldChg>
      <pc:sldChg chg="modSp add mod">
        <pc:chgData name="Seamus Hoyne" userId="35f93149-d87a-44c1-a712-1c348e3b6596" providerId="ADAL" clId="{1B4B454F-1DA2-4964-BD3E-100DBA546F8A}" dt="2024-06-12T17:09:53.140" v="1377" actId="20577"/>
        <pc:sldMkLst>
          <pc:docMk/>
          <pc:sldMk cId="1875962240" sldId="731"/>
        </pc:sldMkLst>
        <pc:spChg chg="mod">
          <ac:chgData name="Seamus Hoyne" userId="35f93149-d87a-44c1-a712-1c348e3b6596" providerId="ADAL" clId="{1B4B454F-1DA2-4964-BD3E-100DBA546F8A}" dt="2024-06-12T17:09:53.140" v="1377" actId="20577"/>
          <ac:spMkLst>
            <pc:docMk/>
            <pc:sldMk cId="1875962240" sldId="731"/>
            <ac:spMk id="5" creationId="{00000000-0000-0000-0000-000000000000}"/>
          </ac:spMkLst>
        </pc:spChg>
      </pc:sldChg>
      <pc:sldChg chg="modSp mod">
        <pc:chgData name="Seamus Hoyne" userId="35f93149-d87a-44c1-a712-1c348e3b6596" providerId="ADAL" clId="{1B4B454F-1DA2-4964-BD3E-100DBA546F8A}" dt="2024-06-12T17:01:32.969" v="1215" actId="20577"/>
        <pc:sldMkLst>
          <pc:docMk/>
          <pc:sldMk cId="2913070477" sldId="732"/>
        </pc:sldMkLst>
        <pc:spChg chg="mod">
          <ac:chgData name="Seamus Hoyne" userId="35f93149-d87a-44c1-a712-1c348e3b6596" providerId="ADAL" clId="{1B4B454F-1DA2-4964-BD3E-100DBA546F8A}" dt="2024-06-12T17:01:32.969" v="1215" actId="20577"/>
          <ac:spMkLst>
            <pc:docMk/>
            <pc:sldMk cId="2913070477" sldId="732"/>
            <ac:spMk id="3" creationId="{00000000-0000-0000-0000-000000000000}"/>
          </ac:spMkLst>
        </pc:spChg>
        <pc:spChg chg="mod">
          <ac:chgData name="Seamus Hoyne" userId="35f93149-d87a-44c1-a712-1c348e3b6596" providerId="ADAL" clId="{1B4B454F-1DA2-4964-BD3E-100DBA546F8A}" dt="2024-06-12T16:59:34.601" v="749" actId="20577"/>
          <ac:spMkLst>
            <pc:docMk/>
            <pc:sldMk cId="2913070477" sldId="732"/>
            <ac:spMk id="4" creationId="{00000000-0000-0000-0000-000000000000}"/>
          </ac:spMkLst>
        </pc:spChg>
        <pc:picChg chg="mod">
          <ac:chgData name="Seamus Hoyne" userId="35f93149-d87a-44c1-a712-1c348e3b6596" providerId="ADAL" clId="{1B4B454F-1DA2-4964-BD3E-100DBA546F8A}" dt="2024-06-12T16:59:37.225" v="750" actId="1076"/>
          <ac:picMkLst>
            <pc:docMk/>
            <pc:sldMk cId="2913070477" sldId="732"/>
            <ac:picMk id="2" creationId="{00000000-0000-0000-0000-000000000000}"/>
          </ac:picMkLst>
        </pc:picChg>
      </pc:sldChg>
      <pc:sldChg chg="addSp delSp modSp add mod">
        <pc:chgData name="Seamus Hoyne" userId="35f93149-d87a-44c1-a712-1c348e3b6596" providerId="ADAL" clId="{1B4B454F-1DA2-4964-BD3E-100DBA546F8A}" dt="2024-06-12T17:05:53.965" v="1266" actId="478"/>
        <pc:sldMkLst>
          <pc:docMk/>
          <pc:sldMk cId="3911071572" sldId="733"/>
        </pc:sldMkLst>
        <pc:spChg chg="del">
          <ac:chgData name="Seamus Hoyne" userId="35f93149-d87a-44c1-a712-1c348e3b6596" providerId="ADAL" clId="{1B4B454F-1DA2-4964-BD3E-100DBA546F8A}" dt="2024-06-12T17:05:33.370" v="1260" actId="478"/>
          <ac:spMkLst>
            <pc:docMk/>
            <pc:sldMk cId="3911071572" sldId="733"/>
            <ac:spMk id="3" creationId="{00000000-0000-0000-0000-000000000000}"/>
          </ac:spMkLst>
        </pc:spChg>
        <pc:spChg chg="mod">
          <ac:chgData name="Seamus Hoyne" userId="35f93149-d87a-44c1-a712-1c348e3b6596" providerId="ADAL" clId="{1B4B454F-1DA2-4964-BD3E-100DBA546F8A}" dt="2024-06-12T17:02:05.274" v="1244" actId="20577"/>
          <ac:spMkLst>
            <pc:docMk/>
            <pc:sldMk cId="3911071572" sldId="733"/>
            <ac:spMk id="4" creationId="{00000000-0000-0000-0000-000000000000}"/>
          </ac:spMkLst>
        </pc:spChg>
        <pc:spChg chg="del">
          <ac:chgData name="Seamus Hoyne" userId="35f93149-d87a-44c1-a712-1c348e3b6596" providerId="ADAL" clId="{1B4B454F-1DA2-4964-BD3E-100DBA546F8A}" dt="2024-06-12T17:05:53.965" v="1266" actId="478"/>
          <ac:spMkLst>
            <pc:docMk/>
            <pc:sldMk cId="3911071572" sldId="733"/>
            <ac:spMk id="6" creationId="{00000000-0000-0000-0000-000000000000}"/>
          </ac:spMkLst>
        </pc:spChg>
        <pc:spChg chg="add mod">
          <ac:chgData name="Seamus Hoyne" userId="35f93149-d87a-44c1-a712-1c348e3b6596" providerId="ADAL" clId="{1B4B454F-1DA2-4964-BD3E-100DBA546F8A}" dt="2024-06-12T17:02:20.028" v="1247" actId="14100"/>
          <ac:spMkLst>
            <pc:docMk/>
            <pc:sldMk cId="3911071572" sldId="733"/>
            <ac:spMk id="10" creationId="{BFC55B3B-7F3F-D80F-7545-CF905E9E49C1}"/>
          </ac:spMkLst>
        </pc:spChg>
        <pc:spChg chg="add mod">
          <ac:chgData name="Seamus Hoyne" userId="35f93149-d87a-44c1-a712-1c348e3b6596" providerId="ADAL" clId="{1B4B454F-1DA2-4964-BD3E-100DBA546F8A}" dt="2024-06-12T17:05:40.152" v="1264" actId="27636"/>
          <ac:spMkLst>
            <pc:docMk/>
            <pc:sldMk cId="3911071572" sldId="733"/>
            <ac:spMk id="11" creationId="{D769CE30-74A8-5049-0287-8C63BDAD2CEF}"/>
          </ac:spMkLst>
        </pc:spChg>
        <pc:spChg chg="add mod">
          <ac:chgData name="Seamus Hoyne" userId="35f93149-d87a-44c1-a712-1c348e3b6596" providerId="ADAL" clId="{1B4B454F-1DA2-4964-BD3E-100DBA546F8A}" dt="2024-06-12T17:05:40.132" v="1263" actId="14100"/>
          <ac:spMkLst>
            <pc:docMk/>
            <pc:sldMk cId="3911071572" sldId="733"/>
            <ac:spMk id="13" creationId="{FC582DE5-BCE3-6925-A2BD-B99D8CB54AD8}"/>
          </ac:spMkLst>
        </pc:spChg>
        <pc:picChg chg="mod">
          <ac:chgData name="Seamus Hoyne" userId="35f93149-d87a-44c1-a712-1c348e3b6596" providerId="ADAL" clId="{1B4B454F-1DA2-4964-BD3E-100DBA546F8A}" dt="2024-06-12T17:05:50.165" v="1265" actId="14100"/>
          <ac:picMkLst>
            <pc:docMk/>
            <pc:sldMk cId="3911071572" sldId="733"/>
            <ac:picMk id="2" creationId="{00000000-0000-0000-0000-000000000000}"/>
          </ac:picMkLst>
        </pc:picChg>
        <pc:picChg chg="del">
          <ac:chgData name="Seamus Hoyne" userId="35f93149-d87a-44c1-a712-1c348e3b6596" providerId="ADAL" clId="{1B4B454F-1DA2-4964-BD3E-100DBA546F8A}" dt="2024-06-12T17:01:58.281" v="1217" actId="478"/>
          <ac:picMkLst>
            <pc:docMk/>
            <pc:sldMk cId="3911071572" sldId="733"/>
            <ac:picMk id="12" creationId="{A3CD1B51-21C3-EFAD-E625-745AD46715EB}"/>
          </ac:picMkLst>
        </pc:picChg>
      </pc:sldChg>
      <pc:sldChg chg="addSp delSp modSp add mod">
        <pc:chgData name="Seamus Hoyne" userId="35f93149-d87a-44c1-a712-1c348e3b6596" providerId="ADAL" clId="{1B4B454F-1DA2-4964-BD3E-100DBA546F8A}" dt="2024-06-12T17:07:58.207" v="1329" actId="167"/>
        <pc:sldMkLst>
          <pc:docMk/>
          <pc:sldMk cId="2853873544" sldId="734"/>
        </pc:sldMkLst>
        <pc:spChg chg="add mod">
          <ac:chgData name="Seamus Hoyne" userId="35f93149-d87a-44c1-a712-1c348e3b6596" providerId="ADAL" clId="{1B4B454F-1DA2-4964-BD3E-100DBA546F8A}" dt="2024-06-12T17:07:43.798" v="1325"/>
          <ac:spMkLst>
            <pc:docMk/>
            <pc:sldMk cId="2853873544" sldId="734"/>
            <ac:spMk id="3" creationId="{00A53273-27A4-D16B-C5F8-39ED1C2E983A}"/>
          </ac:spMkLst>
        </pc:spChg>
        <pc:spChg chg="mod">
          <ac:chgData name="Seamus Hoyne" userId="35f93149-d87a-44c1-a712-1c348e3b6596" providerId="ADAL" clId="{1B4B454F-1DA2-4964-BD3E-100DBA546F8A}" dt="2024-06-12T17:07:21.358" v="1319" actId="14100"/>
          <ac:spMkLst>
            <pc:docMk/>
            <pc:sldMk cId="2853873544" sldId="734"/>
            <ac:spMk id="4" creationId="{00000000-0000-0000-0000-000000000000}"/>
          </ac:spMkLst>
        </pc:spChg>
        <pc:spChg chg="add mod">
          <ac:chgData name="Seamus Hoyne" userId="35f93149-d87a-44c1-a712-1c348e3b6596" providerId="ADAL" clId="{1B4B454F-1DA2-4964-BD3E-100DBA546F8A}" dt="2024-06-12T17:07:43.798" v="1325"/>
          <ac:spMkLst>
            <pc:docMk/>
            <pc:sldMk cId="2853873544" sldId="734"/>
            <ac:spMk id="6" creationId="{B7C14C01-0850-9E38-734C-418020BC4309}"/>
          </ac:spMkLst>
        </pc:spChg>
        <pc:spChg chg="add mod">
          <ac:chgData name="Seamus Hoyne" userId="35f93149-d87a-44c1-a712-1c348e3b6596" providerId="ADAL" clId="{1B4B454F-1DA2-4964-BD3E-100DBA546F8A}" dt="2024-06-12T17:07:50.820" v="1327" actId="1076"/>
          <ac:spMkLst>
            <pc:docMk/>
            <pc:sldMk cId="2853873544" sldId="734"/>
            <ac:spMk id="9" creationId="{C5D49FC7-827A-22BE-3C11-71C92441EE62}"/>
          </ac:spMkLst>
        </pc:spChg>
        <pc:spChg chg="del">
          <ac:chgData name="Seamus Hoyne" userId="35f93149-d87a-44c1-a712-1c348e3b6596" providerId="ADAL" clId="{1B4B454F-1DA2-4964-BD3E-100DBA546F8A}" dt="2024-06-12T17:07:37.999" v="1323" actId="478"/>
          <ac:spMkLst>
            <pc:docMk/>
            <pc:sldMk cId="2853873544" sldId="734"/>
            <ac:spMk id="10" creationId="{BFC55B3B-7F3F-D80F-7545-CF905E9E49C1}"/>
          </ac:spMkLst>
        </pc:spChg>
        <pc:spChg chg="del">
          <ac:chgData name="Seamus Hoyne" userId="35f93149-d87a-44c1-a712-1c348e3b6596" providerId="ADAL" clId="{1B4B454F-1DA2-4964-BD3E-100DBA546F8A}" dt="2024-06-12T17:07:33.215" v="1320" actId="478"/>
          <ac:spMkLst>
            <pc:docMk/>
            <pc:sldMk cId="2853873544" sldId="734"/>
            <ac:spMk id="11" creationId="{D769CE30-74A8-5049-0287-8C63BDAD2CEF}"/>
          </ac:spMkLst>
        </pc:spChg>
        <pc:spChg chg="add mod">
          <ac:chgData name="Seamus Hoyne" userId="35f93149-d87a-44c1-a712-1c348e3b6596" providerId="ADAL" clId="{1B4B454F-1DA2-4964-BD3E-100DBA546F8A}" dt="2024-06-12T17:07:50.820" v="1327" actId="1076"/>
          <ac:spMkLst>
            <pc:docMk/>
            <pc:sldMk cId="2853873544" sldId="734"/>
            <ac:spMk id="12" creationId="{A1EBA056-2F7B-562D-5F04-923661B9BBB1}"/>
          </ac:spMkLst>
        </pc:spChg>
        <pc:spChg chg="del">
          <ac:chgData name="Seamus Hoyne" userId="35f93149-d87a-44c1-a712-1c348e3b6596" providerId="ADAL" clId="{1B4B454F-1DA2-4964-BD3E-100DBA546F8A}" dt="2024-06-12T17:07:34.719" v="1321" actId="478"/>
          <ac:spMkLst>
            <pc:docMk/>
            <pc:sldMk cId="2853873544" sldId="734"/>
            <ac:spMk id="13" creationId="{FC582DE5-BCE3-6925-A2BD-B99D8CB54AD8}"/>
          </ac:spMkLst>
        </pc:spChg>
        <pc:picChg chg="del">
          <ac:chgData name="Seamus Hoyne" userId="35f93149-d87a-44c1-a712-1c348e3b6596" providerId="ADAL" clId="{1B4B454F-1DA2-4964-BD3E-100DBA546F8A}" dt="2024-06-12T17:07:36.382" v="1322" actId="478"/>
          <ac:picMkLst>
            <pc:docMk/>
            <pc:sldMk cId="2853873544" sldId="734"/>
            <ac:picMk id="2" creationId="{00000000-0000-0000-0000-000000000000}"/>
          </ac:picMkLst>
        </pc:picChg>
        <pc:picChg chg="add mod ord">
          <ac:chgData name="Seamus Hoyne" userId="35f93149-d87a-44c1-a712-1c348e3b6596" providerId="ADAL" clId="{1B4B454F-1DA2-4964-BD3E-100DBA546F8A}" dt="2024-06-12T17:07:58.207" v="1329" actId="167"/>
          <ac:picMkLst>
            <pc:docMk/>
            <pc:sldMk cId="2853873544" sldId="734"/>
            <ac:picMk id="14" creationId="{694B9BFB-5CC4-B889-14FC-530F49BD26C7}"/>
          </ac:picMkLst>
        </pc:picChg>
      </pc:sldChg>
      <pc:sldChg chg="modSp add mod">
        <pc:chgData name="Seamus Hoyne" userId="35f93149-d87a-44c1-a712-1c348e3b6596" providerId="ADAL" clId="{1B4B454F-1DA2-4964-BD3E-100DBA546F8A}" dt="2024-06-12T17:10:07.296" v="1391" actId="20577"/>
        <pc:sldMkLst>
          <pc:docMk/>
          <pc:sldMk cId="1630487698" sldId="735"/>
        </pc:sldMkLst>
        <pc:spChg chg="mod">
          <ac:chgData name="Seamus Hoyne" userId="35f93149-d87a-44c1-a712-1c348e3b6596" providerId="ADAL" clId="{1B4B454F-1DA2-4964-BD3E-100DBA546F8A}" dt="2024-06-12T17:10:07.296" v="1391" actId="20577"/>
          <ac:spMkLst>
            <pc:docMk/>
            <pc:sldMk cId="1630487698" sldId="735"/>
            <ac:spMk id="5" creationId="{00000000-0000-0000-0000-000000000000}"/>
          </ac:spMkLst>
        </pc:spChg>
      </pc:sldChg>
      <pc:sldChg chg="modSp add mod">
        <pc:chgData name="Seamus Hoyne" userId="35f93149-d87a-44c1-a712-1c348e3b6596" providerId="ADAL" clId="{1B4B454F-1DA2-4964-BD3E-100DBA546F8A}" dt="2024-06-12T17:10:32.959" v="1455" actId="20577"/>
        <pc:sldMkLst>
          <pc:docMk/>
          <pc:sldMk cId="3913336633" sldId="736"/>
        </pc:sldMkLst>
        <pc:spChg chg="mod">
          <ac:chgData name="Seamus Hoyne" userId="35f93149-d87a-44c1-a712-1c348e3b6596" providerId="ADAL" clId="{1B4B454F-1DA2-4964-BD3E-100DBA546F8A}" dt="2024-06-12T17:10:32.959" v="1455" actId="20577"/>
          <ac:spMkLst>
            <pc:docMk/>
            <pc:sldMk cId="3913336633" sldId="736"/>
            <ac:spMk id="5" creationId="{00000000-0000-0000-0000-000000000000}"/>
          </ac:spMkLst>
        </pc:spChg>
      </pc:sldChg>
      <pc:sldChg chg="modSp add mod">
        <pc:chgData name="Seamus Hoyne" userId="35f93149-d87a-44c1-a712-1c348e3b6596" providerId="ADAL" clId="{1B4B454F-1DA2-4964-BD3E-100DBA546F8A}" dt="2024-06-12T17:12:50.563" v="1914" actId="20577"/>
        <pc:sldMkLst>
          <pc:docMk/>
          <pc:sldMk cId="475147862" sldId="737"/>
        </pc:sldMkLst>
        <pc:spChg chg="mod">
          <ac:chgData name="Seamus Hoyne" userId="35f93149-d87a-44c1-a712-1c348e3b6596" providerId="ADAL" clId="{1B4B454F-1DA2-4964-BD3E-100DBA546F8A}" dt="2024-06-12T17:12:50.563" v="1914" actId="20577"/>
          <ac:spMkLst>
            <pc:docMk/>
            <pc:sldMk cId="475147862" sldId="737"/>
            <ac:spMk id="3" creationId="{00000000-0000-0000-0000-000000000000}"/>
          </ac:spMkLst>
        </pc:spChg>
        <pc:spChg chg="mod">
          <ac:chgData name="Seamus Hoyne" userId="35f93149-d87a-44c1-a712-1c348e3b6596" providerId="ADAL" clId="{1B4B454F-1DA2-4964-BD3E-100DBA546F8A}" dt="2024-06-12T17:10:49.717" v="1466" actId="20577"/>
          <ac:spMkLst>
            <pc:docMk/>
            <pc:sldMk cId="475147862" sldId="737"/>
            <ac:spMk id="4" creationId="{00000000-0000-0000-0000-000000000000}"/>
          </ac:spMkLst>
        </pc:spChg>
      </pc:sldChg>
      <pc:sldMasterChg chg="delSldLayout">
        <pc:chgData name="Seamus Hoyne" userId="35f93149-d87a-44c1-a712-1c348e3b6596" providerId="ADAL" clId="{1B4B454F-1DA2-4964-BD3E-100DBA546F8A}" dt="2024-06-12T17:08:03.078" v="1331" actId="47"/>
        <pc:sldMasterMkLst>
          <pc:docMk/>
          <pc:sldMasterMk cId="0" sldId="2147483648"/>
        </pc:sldMasterMkLst>
        <pc:sldLayoutChg chg="del">
          <pc:chgData name="Seamus Hoyne" userId="35f93149-d87a-44c1-a712-1c348e3b6596" providerId="ADAL" clId="{1B4B454F-1DA2-4964-BD3E-100DBA546F8A}" dt="2024-06-12T16:44:13.063" v="99" actId="47"/>
          <pc:sldLayoutMkLst>
            <pc:docMk/>
            <pc:sldMasterMk cId="0" sldId="2147483648"/>
            <pc:sldLayoutMk cId="3334992855" sldId="2147483699"/>
          </pc:sldLayoutMkLst>
        </pc:sldLayoutChg>
        <pc:sldLayoutChg chg="del">
          <pc:chgData name="Seamus Hoyne" userId="35f93149-d87a-44c1-a712-1c348e3b6596" providerId="ADAL" clId="{1B4B454F-1DA2-4964-BD3E-100DBA546F8A}" dt="2024-06-12T17:08:00.747" v="1330" actId="47"/>
          <pc:sldLayoutMkLst>
            <pc:docMk/>
            <pc:sldMasterMk cId="0" sldId="2147483648"/>
            <pc:sldLayoutMk cId="469128660" sldId="2147483701"/>
          </pc:sldLayoutMkLst>
        </pc:sldLayoutChg>
        <pc:sldLayoutChg chg="del">
          <pc:chgData name="Seamus Hoyne" userId="35f93149-d87a-44c1-a712-1c348e3b6596" providerId="ADAL" clId="{1B4B454F-1DA2-4964-BD3E-100DBA546F8A}" dt="2024-06-12T17:04:02.009" v="1256" actId="47"/>
          <pc:sldLayoutMkLst>
            <pc:docMk/>
            <pc:sldMasterMk cId="0" sldId="2147483648"/>
            <pc:sldLayoutMk cId="3486264152" sldId="2147483702"/>
          </pc:sldLayoutMkLst>
        </pc:sldLayoutChg>
        <pc:sldLayoutChg chg="del">
          <pc:chgData name="Seamus Hoyne" userId="35f93149-d87a-44c1-a712-1c348e3b6596" providerId="ADAL" clId="{1B4B454F-1DA2-4964-BD3E-100DBA546F8A}" dt="2024-06-12T17:08:03.078" v="1331" actId="47"/>
          <pc:sldLayoutMkLst>
            <pc:docMk/>
            <pc:sldMasterMk cId="0" sldId="2147483648"/>
            <pc:sldLayoutMk cId="1655493610" sldId="2147483703"/>
          </pc:sldLayoutMkLst>
        </pc:sldLayoutChg>
        <pc:sldLayoutChg chg="del">
          <pc:chgData name="Seamus Hoyne" userId="35f93149-d87a-44c1-a712-1c348e3b6596" providerId="ADAL" clId="{1B4B454F-1DA2-4964-BD3E-100DBA546F8A}" dt="2024-06-12T17:03:58.666" v="1254" actId="47"/>
          <pc:sldLayoutMkLst>
            <pc:docMk/>
            <pc:sldMasterMk cId="0" sldId="2147483648"/>
            <pc:sldLayoutMk cId="309335805" sldId="2147483705"/>
          </pc:sldLayoutMkLst>
        </pc:sldLayoutChg>
      </pc:sldMasterChg>
      <pc:sldMasterChg chg="add del addSldLayout delSldLayout">
        <pc:chgData name="Seamus Hoyne" userId="35f93149-d87a-44c1-a712-1c348e3b6596" providerId="ADAL" clId="{1B4B454F-1DA2-4964-BD3E-100DBA546F8A}" dt="2024-06-12T17:08:08.555" v="1333" actId="47"/>
        <pc:sldMasterMkLst>
          <pc:docMk/>
          <pc:sldMasterMk cId="163419377" sldId="2147483668"/>
        </pc:sldMasterMkLst>
        <pc:sldLayoutChg chg="add del">
          <pc:chgData name="Seamus Hoyne" userId="35f93149-d87a-44c1-a712-1c348e3b6596" providerId="ADAL" clId="{1B4B454F-1DA2-4964-BD3E-100DBA546F8A}" dt="2024-06-12T17:08:08.555" v="1333" actId="47"/>
          <pc:sldLayoutMkLst>
            <pc:docMk/>
            <pc:sldMasterMk cId="163419377" sldId="2147483668"/>
            <pc:sldLayoutMk cId="602496764" sldId="2147483670"/>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1972162700" sldId="2147483671"/>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3292230429" sldId="2147483672"/>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2897704677" sldId="2147483673"/>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2994908367" sldId="2147483674"/>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893020765" sldId="2147483675"/>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1668294101" sldId="2147483676"/>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4081889493" sldId="2147483677"/>
          </pc:sldLayoutMkLst>
        </pc:sldLayoutChg>
        <pc:sldLayoutChg chg="add del">
          <pc:chgData name="Seamus Hoyne" userId="35f93149-d87a-44c1-a712-1c348e3b6596" providerId="ADAL" clId="{1B4B454F-1DA2-4964-BD3E-100DBA546F8A}" dt="2024-06-12T17:08:08.555" v="1333" actId="47"/>
          <pc:sldLayoutMkLst>
            <pc:docMk/>
            <pc:sldMasterMk cId="163419377" sldId="2147483668"/>
            <pc:sldLayoutMk cId="2882697194" sldId="2147483678"/>
          </pc:sldLayoutMkLst>
        </pc:sldLayoutChg>
      </pc:sldMasterChg>
      <pc:sldMasterChg chg="del delSldLayout">
        <pc:chgData name="Seamus Hoyne" userId="35f93149-d87a-44c1-a712-1c348e3b6596" providerId="ADAL" clId="{1B4B454F-1DA2-4964-BD3E-100DBA546F8A}" dt="2024-06-12T16:51:50.493" v="176" actId="47"/>
        <pc:sldMasterMkLst>
          <pc:docMk/>
          <pc:sldMasterMk cId="741621915" sldId="2147483679"/>
        </pc:sldMasterMkLst>
        <pc:sldLayoutChg chg="del">
          <pc:chgData name="Seamus Hoyne" userId="35f93149-d87a-44c1-a712-1c348e3b6596" providerId="ADAL" clId="{1B4B454F-1DA2-4964-BD3E-100DBA546F8A}" dt="2024-06-12T16:51:50.493" v="176" actId="47"/>
          <pc:sldLayoutMkLst>
            <pc:docMk/>
            <pc:sldMasterMk cId="741621915" sldId="2147483679"/>
            <pc:sldLayoutMk cId="1407087681" sldId="2147483680"/>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3768503292" sldId="2147483681"/>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3262776203" sldId="2147483682"/>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59494066" sldId="2147483683"/>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1946133022" sldId="2147483684"/>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4252694297" sldId="2147483685"/>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3183063703" sldId="2147483686"/>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1125727713" sldId="2147483687"/>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1287362192" sldId="2147483688"/>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3576022891" sldId="2147483689"/>
          </pc:sldLayoutMkLst>
        </pc:sldLayoutChg>
        <pc:sldLayoutChg chg="del">
          <pc:chgData name="Seamus Hoyne" userId="35f93149-d87a-44c1-a712-1c348e3b6596" providerId="ADAL" clId="{1B4B454F-1DA2-4964-BD3E-100DBA546F8A}" dt="2024-06-12T16:51:50.493" v="176" actId="47"/>
          <pc:sldLayoutMkLst>
            <pc:docMk/>
            <pc:sldMasterMk cId="741621915" sldId="2147483679"/>
            <pc:sldLayoutMk cId="3209935973" sldId="21474836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8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258763"/>
          </a:xfrm>
          <a:prstGeom prst="rect">
            <a:avLst/>
          </a:prstGeom>
        </p:spPr>
        <p:txBody>
          <a:bodyPr vert="horz" lIns="91440" tIns="45720" rIns="91440" bIns="45720" rtlCol="0"/>
          <a:lstStyle>
            <a:lvl1pPr algn="r">
              <a:defRPr sz="1200"/>
            </a:lvl1pPr>
          </a:lstStyle>
          <a:p>
            <a:fld id="{3BD9689D-EDB5-4923-A09E-9DD757C44706}" type="datetimeFigureOut">
              <a:rPr lang="en-GB" smtClean="0"/>
              <a:t>12/06/2024</a:t>
            </a:fld>
            <a:endParaRPr lang="en-GB"/>
          </a:p>
        </p:txBody>
      </p:sp>
      <p:sp>
        <p:nvSpPr>
          <p:cNvPr id="4" name="Slide Image Placeholder 3"/>
          <p:cNvSpPr>
            <a:spLocks noGrp="1" noRot="1" noChangeAspect="1"/>
          </p:cNvSpPr>
          <p:nvPr>
            <p:ph type="sldImg" idx="2"/>
          </p:nvPr>
        </p:nvSpPr>
        <p:spPr>
          <a:xfrm>
            <a:off x="3030538" y="644525"/>
            <a:ext cx="3082925" cy="17367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2478088"/>
            <a:ext cx="7315200" cy="20288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4891088"/>
            <a:ext cx="3962400" cy="25876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4891088"/>
            <a:ext cx="3962400" cy="258762"/>
          </a:xfrm>
          <a:prstGeom prst="rect">
            <a:avLst/>
          </a:prstGeom>
        </p:spPr>
        <p:txBody>
          <a:bodyPr vert="horz" lIns="91440" tIns="45720" rIns="91440" bIns="45720" rtlCol="0" anchor="b"/>
          <a:lstStyle>
            <a:lvl1pPr algn="r">
              <a:defRPr sz="1200"/>
            </a:lvl1pPr>
          </a:lstStyle>
          <a:p>
            <a:fld id="{3D0FC377-07A8-4AFC-9DB8-896EFC4DB93B}" type="slidenum">
              <a:rPr lang="en-GB" smtClean="0"/>
              <a:t>‹#›</a:t>
            </a:fld>
            <a:endParaRPr lang="en-GB"/>
          </a:p>
        </p:txBody>
      </p:sp>
    </p:spTree>
    <p:extLst>
      <p:ext uri="{BB962C8B-B14F-4D97-AF65-F5344CB8AC3E}">
        <p14:creationId xmlns:p14="http://schemas.microsoft.com/office/powerpoint/2010/main" val="1808457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09ADD6-8D65-4265-B246-373E419C0BEF}" type="slidenum">
              <a:rPr lang="LID4096" smtClean="0"/>
              <a:t>18</a:t>
            </a:fld>
            <a:endParaRPr lang="LID4096"/>
          </a:p>
        </p:txBody>
      </p:sp>
    </p:spTree>
    <p:extLst>
      <p:ext uri="{BB962C8B-B14F-4D97-AF65-F5344CB8AC3E}">
        <p14:creationId xmlns:p14="http://schemas.microsoft.com/office/powerpoint/2010/main" val="160510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Article 8 also mentions: For the purpose of achieving the energy savings […] Member States shall […] consider and promote the role of renewable energy communities and citizen energy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EE1st principle:  Regrettably, this applies only to “major” investment decisions with a value over 100 million euros each, or 175 million euros for transport infrastructure projects </a:t>
            </a:r>
            <a:r>
              <a:rPr lang="en-GB" sz="1200" b="1" dirty="0"/>
              <a:t>&gt; Mainstreaming EE in planning, policy, and investment processes related to energy sectors.</a:t>
            </a:r>
            <a:endParaRPr lang="en-BE" sz="1200" b="1" dirty="0"/>
          </a:p>
          <a:p>
            <a:endParaRPr lang="en-BE" dirty="0"/>
          </a:p>
        </p:txBody>
      </p:sp>
      <p:sp>
        <p:nvSpPr>
          <p:cNvPr id="4" name="Slide Number Placeholder 3"/>
          <p:cNvSpPr>
            <a:spLocks noGrp="1"/>
          </p:cNvSpPr>
          <p:nvPr>
            <p:ph type="sldNum" sz="quarter" idx="5"/>
          </p:nvPr>
        </p:nvSpPr>
        <p:spPr/>
        <p:txBody>
          <a:bodyPr/>
          <a:lstStyle/>
          <a:p>
            <a:fld id="{BB09ADD6-8D65-4265-B246-373E419C0BEF}" type="slidenum">
              <a:rPr lang="LID4096" smtClean="0"/>
              <a:t>19</a:t>
            </a:fld>
            <a:endParaRPr lang="LID4096"/>
          </a:p>
        </p:txBody>
      </p:sp>
    </p:spTree>
    <p:extLst>
      <p:ext uri="{BB962C8B-B14F-4D97-AF65-F5344CB8AC3E}">
        <p14:creationId xmlns:p14="http://schemas.microsoft.com/office/powerpoint/2010/main" val="334147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080"/>
            <a:ext cx="9144000" cy="5144770"/>
          </a:xfrm>
          <a:custGeom>
            <a:avLst/>
            <a:gdLst/>
            <a:ahLst/>
            <a:cxnLst/>
            <a:rect l="l" t="t" r="r" b="b"/>
            <a:pathLst>
              <a:path w="9144000" h="5144770">
                <a:moveTo>
                  <a:pt x="9144000" y="0"/>
                </a:moveTo>
                <a:lnTo>
                  <a:pt x="0" y="0"/>
                </a:lnTo>
                <a:lnTo>
                  <a:pt x="0" y="5144401"/>
                </a:lnTo>
                <a:lnTo>
                  <a:pt x="9144000" y="5144401"/>
                </a:lnTo>
                <a:lnTo>
                  <a:pt x="9144000" y="0"/>
                </a:lnTo>
                <a:close/>
              </a:path>
            </a:pathLst>
          </a:custGeom>
          <a:solidFill>
            <a:srgbClr val="F4C67E"/>
          </a:solidFill>
        </p:spPr>
        <p:txBody>
          <a:bodyPr wrap="square" lIns="0" tIns="0" rIns="0" bIns="0" rtlCol="0"/>
          <a:lstStyle/>
          <a:p>
            <a:endParaRPr/>
          </a:p>
        </p:txBody>
      </p:sp>
      <p:sp>
        <p:nvSpPr>
          <p:cNvPr id="2" name="Holder 2"/>
          <p:cNvSpPr>
            <a:spLocks noGrp="1"/>
          </p:cNvSpPr>
          <p:nvPr>
            <p:ph type="ctrTitle"/>
          </p:nvPr>
        </p:nvSpPr>
        <p:spPr>
          <a:xfrm>
            <a:off x="347300" y="243680"/>
            <a:ext cx="3801110" cy="927735"/>
          </a:xfrm>
          <a:prstGeom prst="rect">
            <a:avLst/>
          </a:prstGeom>
        </p:spPr>
        <p:txBody>
          <a:bodyPr wrap="square" lIns="0" tIns="0" rIns="0" bIns="0">
            <a:spAutoFit/>
          </a:bodyPr>
          <a:lstStyle>
            <a:lvl1pPr>
              <a:defRPr sz="2000" b="0" i="0">
                <a:solidFill>
                  <a:srgbClr val="1D1D1B"/>
                </a:solidFill>
                <a:latin typeface="Times New Roman"/>
                <a:cs typeface="Times New Roman"/>
              </a:defRPr>
            </a:lvl1pPr>
          </a:lstStyle>
          <a:p>
            <a:endParaRPr/>
          </a:p>
        </p:txBody>
      </p:sp>
      <p:sp>
        <p:nvSpPr>
          <p:cNvPr id="3" name="Holder 3"/>
          <p:cNvSpPr>
            <a:spLocks noGrp="1"/>
          </p:cNvSpPr>
          <p:nvPr>
            <p:ph type="subTitle" idx="4"/>
          </p:nvPr>
        </p:nvSpPr>
        <p:spPr>
          <a:xfrm>
            <a:off x="1371600" y="2883916"/>
            <a:ext cx="6400800" cy="1287462"/>
          </a:xfrm>
          <a:prstGeom prst="rect">
            <a:avLst/>
          </a:prstGeom>
        </p:spPr>
        <p:txBody>
          <a:bodyPr wrap="square" lIns="0" tIns="0" rIns="0" bIns="0">
            <a:spAutoFit/>
          </a:bodyPr>
          <a:lstStyle>
            <a:lvl1pPr>
              <a:defRPr sz="1100" b="0" i="0">
                <a:solidFill>
                  <a:srgbClr val="1D1D1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6" name="Holder 6"/>
          <p:cNvSpPr>
            <a:spLocks noGrp="1"/>
          </p:cNvSpPr>
          <p:nvPr>
            <p:ph type="sldNum" sz="quarter" idx="7"/>
          </p:nvPr>
        </p:nvSpPr>
        <p:spPr/>
        <p:txBody>
          <a:bodyPr lIns="0" tIns="0" rIns="0" bIns="0"/>
          <a:lstStyle>
            <a:lvl1pPr>
              <a:defRPr sz="600" b="0" i="0">
                <a:solidFill>
                  <a:srgbClr val="1D1D1B"/>
                </a:solidFill>
                <a:latin typeface="Arial"/>
                <a:cs typeface="Arial"/>
              </a:defRPr>
            </a:lvl1pPr>
          </a:lstStyle>
          <a:p>
            <a:pPr marL="38100">
              <a:lnSpc>
                <a:spcPct val="100000"/>
              </a:lnSpc>
              <a:spcBef>
                <a:spcPts val="40"/>
              </a:spcBef>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1D1D1B"/>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100" b="0" i="0">
                <a:solidFill>
                  <a:srgbClr val="1D1D1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6" name="Holder 6"/>
          <p:cNvSpPr>
            <a:spLocks noGrp="1"/>
          </p:cNvSpPr>
          <p:nvPr>
            <p:ph type="sldNum" sz="quarter" idx="7"/>
          </p:nvPr>
        </p:nvSpPr>
        <p:spPr/>
        <p:txBody>
          <a:bodyPr lIns="0" tIns="0" rIns="0" bIns="0"/>
          <a:lstStyle>
            <a:lvl1pPr>
              <a:defRPr sz="600" b="0" i="0">
                <a:solidFill>
                  <a:srgbClr val="1D1D1B"/>
                </a:solidFill>
                <a:latin typeface="Arial"/>
                <a:cs typeface="Arial"/>
              </a:defRPr>
            </a:lvl1pPr>
          </a:lstStyle>
          <a:p>
            <a:pPr marL="38100">
              <a:lnSpc>
                <a:spcPct val="100000"/>
              </a:lnSpc>
              <a:spcBef>
                <a:spcPts val="40"/>
              </a:spcBef>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1D1D1B"/>
                </a:solidFill>
                <a:latin typeface="Times New Roman"/>
                <a:cs typeface="Times New Roman"/>
              </a:defRPr>
            </a:lvl1pPr>
          </a:lstStyle>
          <a:p>
            <a:endParaRPr/>
          </a:p>
        </p:txBody>
      </p:sp>
      <p:sp>
        <p:nvSpPr>
          <p:cNvPr id="3" name="Holder 3"/>
          <p:cNvSpPr>
            <a:spLocks noGrp="1"/>
          </p:cNvSpPr>
          <p:nvPr>
            <p:ph sz="half" idx="2"/>
          </p:nvPr>
        </p:nvSpPr>
        <p:spPr>
          <a:xfrm>
            <a:off x="457200" y="1184465"/>
            <a:ext cx="3977640" cy="33989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4465"/>
            <a:ext cx="3977640" cy="33989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7" name="Holder 7"/>
          <p:cNvSpPr>
            <a:spLocks noGrp="1"/>
          </p:cNvSpPr>
          <p:nvPr>
            <p:ph type="sldNum" sz="quarter" idx="7"/>
          </p:nvPr>
        </p:nvSpPr>
        <p:spPr/>
        <p:txBody>
          <a:bodyPr lIns="0" tIns="0" rIns="0" bIns="0"/>
          <a:lstStyle>
            <a:lvl1pPr>
              <a:defRPr sz="600" b="0" i="0">
                <a:solidFill>
                  <a:srgbClr val="1D1D1B"/>
                </a:solidFill>
                <a:latin typeface="Arial"/>
                <a:cs typeface="Arial"/>
              </a:defRPr>
            </a:lvl1pPr>
          </a:lstStyle>
          <a:p>
            <a:pPr marL="38100">
              <a:lnSpc>
                <a:spcPct val="100000"/>
              </a:lnSpc>
              <a:spcBef>
                <a:spcPts val="40"/>
              </a:spcBef>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4770"/>
          </a:xfrm>
          <a:custGeom>
            <a:avLst/>
            <a:gdLst/>
            <a:ahLst/>
            <a:cxnLst/>
            <a:rect l="l" t="t" r="r" b="b"/>
            <a:pathLst>
              <a:path w="9144000" h="5144770">
                <a:moveTo>
                  <a:pt x="9144000" y="0"/>
                </a:moveTo>
                <a:lnTo>
                  <a:pt x="0" y="0"/>
                </a:lnTo>
                <a:lnTo>
                  <a:pt x="0" y="5144401"/>
                </a:lnTo>
                <a:lnTo>
                  <a:pt x="9144000" y="5144401"/>
                </a:lnTo>
                <a:lnTo>
                  <a:pt x="9144000" y="0"/>
                </a:lnTo>
                <a:close/>
              </a:path>
            </a:pathLst>
          </a:custGeom>
          <a:solidFill>
            <a:srgbClr val="DCF1C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rgbClr val="1D1D1B"/>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5" name="Holder 5"/>
          <p:cNvSpPr>
            <a:spLocks noGrp="1"/>
          </p:cNvSpPr>
          <p:nvPr>
            <p:ph type="sldNum" sz="quarter" idx="7"/>
          </p:nvPr>
        </p:nvSpPr>
        <p:spPr/>
        <p:txBody>
          <a:bodyPr lIns="0" tIns="0" rIns="0" bIns="0"/>
          <a:lstStyle>
            <a:lvl1pPr>
              <a:defRPr sz="600" b="0" i="0">
                <a:solidFill>
                  <a:srgbClr val="1D1D1B"/>
                </a:solidFill>
                <a:latin typeface="Arial"/>
                <a:cs typeface="Arial"/>
              </a:defRPr>
            </a:lvl1pPr>
          </a:lstStyle>
          <a:p>
            <a:pPr marL="38100">
              <a:lnSpc>
                <a:spcPct val="100000"/>
              </a:lnSpc>
              <a:spcBef>
                <a:spcPts val="40"/>
              </a:spcBef>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4" name="Holder 4"/>
          <p:cNvSpPr>
            <a:spLocks noGrp="1"/>
          </p:cNvSpPr>
          <p:nvPr>
            <p:ph type="sldNum" sz="quarter" idx="7"/>
          </p:nvPr>
        </p:nvSpPr>
        <p:spPr/>
        <p:txBody>
          <a:bodyPr lIns="0" tIns="0" rIns="0" bIns="0"/>
          <a:lstStyle>
            <a:lvl1pPr>
              <a:defRPr sz="600" b="0" i="0">
                <a:solidFill>
                  <a:srgbClr val="1D1D1B"/>
                </a:solidFill>
                <a:latin typeface="Arial"/>
                <a:cs typeface="Arial"/>
              </a:defRPr>
            </a:lvl1pPr>
          </a:lstStyle>
          <a:p>
            <a:pPr marL="38100">
              <a:lnSpc>
                <a:spcPct val="100000"/>
              </a:lnSpc>
              <a:spcBef>
                <a:spcPts val="40"/>
              </a:spcBef>
            </a:pPr>
            <a:fld id="{81D60167-4931-47E6-BA6A-407CBD079E47}" type="slidenum">
              <a:rPr spc="-50" dirty="0"/>
              <a:t>‹#›</a:t>
            </a:fld>
            <a:endParaRPr spc="-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97"/>
        <p:cNvGrpSpPr/>
        <p:nvPr/>
      </p:nvGrpSpPr>
      <p:grpSpPr>
        <a:xfrm>
          <a:off x="0" y="0"/>
          <a:ext cx="0" cy="0"/>
          <a:chOff x="0" y="0"/>
          <a:chExt cx="0" cy="0"/>
        </a:xfrm>
      </p:grpSpPr>
      <p:pic>
        <p:nvPicPr>
          <p:cNvPr id="11" name="Graphique 10">
            <a:extLst>
              <a:ext uri="{FF2B5EF4-FFF2-40B4-BE49-F238E27FC236}">
                <a16:creationId xmlns:a16="http://schemas.microsoft.com/office/drawing/2014/main" id="{4F788B5C-0F90-973E-70A6-42E56CA807E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550000" y="0"/>
            <a:ext cx="594000" cy="594733"/>
          </a:xfrm>
          <a:prstGeom prst="rect">
            <a:avLst/>
          </a:prstGeom>
        </p:spPr>
      </p:pic>
      <p:pic>
        <p:nvPicPr>
          <p:cNvPr id="10" name="Graphique 9">
            <a:extLst>
              <a:ext uri="{FF2B5EF4-FFF2-40B4-BE49-F238E27FC236}">
                <a16:creationId xmlns:a16="http://schemas.microsoft.com/office/drawing/2014/main" id="{B01BB111-CAA5-7854-39F2-549A82FD44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520669"/>
            <a:ext cx="594000" cy="594733"/>
          </a:xfrm>
          <a:prstGeom prst="rect">
            <a:avLst/>
          </a:prstGeom>
        </p:spPr>
      </p:pic>
      <p:sp>
        <p:nvSpPr>
          <p:cNvPr id="336" name="Google Shape;336;p13"/>
          <p:cNvSpPr/>
          <p:nvPr/>
        </p:nvSpPr>
        <p:spPr>
          <a:xfrm rot="5400000">
            <a:off x="4534489" y="-4531768"/>
            <a:ext cx="75022" cy="9144000"/>
          </a:xfrm>
          <a:prstGeom prst="rect">
            <a:avLst/>
          </a:prstGeom>
          <a:solidFill>
            <a:srgbClr val="154E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336;p13">
            <a:extLst>
              <a:ext uri="{FF2B5EF4-FFF2-40B4-BE49-F238E27FC236}">
                <a16:creationId xmlns:a16="http://schemas.microsoft.com/office/drawing/2014/main" id="{F9A0DC44-5080-1F39-F790-0313BD47714E}"/>
              </a:ext>
            </a:extLst>
          </p:cNvPr>
          <p:cNvSpPr/>
          <p:nvPr userDrawn="1"/>
        </p:nvSpPr>
        <p:spPr>
          <a:xfrm rot="5400000">
            <a:off x="4534489" y="536789"/>
            <a:ext cx="75022" cy="9144000"/>
          </a:xfrm>
          <a:prstGeom prst="rect">
            <a:avLst/>
          </a:prstGeom>
          <a:solidFill>
            <a:srgbClr val="154E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 name="Image 5" descr="Une image contenant drapeau, symbole, Police, logo&#10;&#10;Description générée automatiquement">
            <a:extLst>
              <a:ext uri="{FF2B5EF4-FFF2-40B4-BE49-F238E27FC236}">
                <a16:creationId xmlns:a16="http://schemas.microsoft.com/office/drawing/2014/main" id="{D6514171-33D2-5DB2-FE9F-12C803F499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0000" y="4601384"/>
            <a:ext cx="530884" cy="389180"/>
          </a:xfrm>
          <a:prstGeom prst="rect">
            <a:avLst/>
          </a:prstGeom>
        </p:spPr>
      </p:pic>
    </p:spTree>
    <p:extLst>
      <p:ext uri="{BB962C8B-B14F-4D97-AF65-F5344CB8AC3E}">
        <p14:creationId xmlns:p14="http://schemas.microsoft.com/office/powerpoint/2010/main" val="100984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ember profi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2DB79-615A-4115-821A-1421D8882235}"/>
              </a:ext>
            </a:extLst>
          </p:cNvPr>
          <p:cNvSpPr/>
          <p:nvPr userDrawn="1"/>
        </p:nvSpPr>
        <p:spPr>
          <a:xfrm>
            <a:off x="-1489" y="1"/>
            <a:ext cx="3202893" cy="5149850"/>
          </a:xfrm>
          <a:prstGeom prst="rect">
            <a:avLst/>
          </a:prstGeom>
          <a:solidFill>
            <a:srgbClr val="97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itle 1">
            <a:extLst>
              <a:ext uri="{FF2B5EF4-FFF2-40B4-BE49-F238E27FC236}">
                <a16:creationId xmlns:a16="http://schemas.microsoft.com/office/drawing/2014/main" id="{703875C9-23F6-4F77-862E-355FDCC3B663}"/>
              </a:ext>
            </a:extLst>
          </p:cNvPr>
          <p:cNvSpPr>
            <a:spLocks noGrp="1"/>
          </p:cNvSpPr>
          <p:nvPr>
            <p:ph type="title" hasCustomPrompt="1"/>
          </p:nvPr>
        </p:nvSpPr>
        <p:spPr>
          <a:xfrm>
            <a:off x="111106" y="204971"/>
            <a:ext cx="2936761" cy="1444607"/>
          </a:xfrm>
          <a:prstGeom prst="rect">
            <a:avLst/>
          </a:prstGeom>
        </p:spPr>
        <p:txBody>
          <a:bodyPr anchor="t">
            <a:normAutofit/>
          </a:bodyPr>
          <a:lstStyle>
            <a:lvl1pPr>
              <a:defRPr sz="3300" b="1">
                <a:solidFill>
                  <a:schemeClr val="bg1"/>
                </a:solidFill>
                <a:latin typeface="Helvetica" panose="020B0604020202020204" pitchFamily="2" charset="0"/>
              </a:defRPr>
            </a:lvl1pPr>
          </a:lstStyle>
          <a:p>
            <a:r>
              <a:rPr lang="en-US" dirty="0"/>
              <a:t>MEMBER PROFILE</a:t>
            </a:r>
            <a:endParaRPr lang="LID4096" dirty="0"/>
          </a:p>
        </p:txBody>
      </p:sp>
      <p:sp>
        <p:nvSpPr>
          <p:cNvPr id="9" name="Picture Placeholder 8">
            <a:extLst>
              <a:ext uri="{FF2B5EF4-FFF2-40B4-BE49-F238E27FC236}">
                <a16:creationId xmlns:a16="http://schemas.microsoft.com/office/drawing/2014/main" id="{55D9A5D0-0A83-42A1-A87F-C701A9F0FC59}"/>
              </a:ext>
            </a:extLst>
          </p:cNvPr>
          <p:cNvSpPr>
            <a:spLocks noGrp="1"/>
          </p:cNvSpPr>
          <p:nvPr>
            <p:ph type="pic" sz="quarter" idx="10"/>
          </p:nvPr>
        </p:nvSpPr>
        <p:spPr>
          <a:xfrm>
            <a:off x="111106" y="1721971"/>
            <a:ext cx="2936761" cy="169277"/>
          </a:xfrm>
        </p:spPr>
        <p:txBody>
          <a:bodyPr/>
          <a:lstStyle/>
          <a:p>
            <a:r>
              <a:rPr lang="en-US"/>
              <a:t>Click icon to add picture</a:t>
            </a:r>
            <a:endParaRPr lang="LID4096" dirty="0"/>
          </a:p>
        </p:txBody>
      </p:sp>
      <p:sp>
        <p:nvSpPr>
          <p:cNvPr id="10" name="Text Placeholder 2">
            <a:extLst>
              <a:ext uri="{FF2B5EF4-FFF2-40B4-BE49-F238E27FC236}">
                <a16:creationId xmlns:a16="http://schemas.microsoft.com/office/drawing/2014/main" id="{ACB18BA4-38E0-4DEB-AA0E-1C56FCCA0066}"/>
              </a:ext>
            </a:extLst>
          </p:cNvPr>
          <p:cNvSpPr>
            <a:spLocks noGrp="1"/>
          </p:cNvSpPr>
          <p:nvPr>
            <p:ph type="body" sz="quarter" idx="21" hasCustomPrompt="1"/>
          </p:nvPr>
        </p:nvSpPr>
        <p:spPr>
          <a:xfrm>
            <a:off x="111106" y="4057265"/>
            <a:ext cx="2936760" cy="263215"/>
          </a:xfrm>
          <a:prstGeom prst="rect">
            <a:avLst/>
          </a:prstGeom>
        </p:spPr>
        <p:txBody>
          <a:bodyPr>
            <a:noAutofit/>
          </a:bodyPr>
          <a:lstStyle>
            <a:lvl1pPr marL="0" indent="0" algn="l">
              <a:spcBef>
                <a:spcPts val="0"/>
              </a:spcBef>
              <a:buNone/>
              <a:defRPr sz="1200" b="0">
                <a:solidFill>
                  <a:schemeClr val="bg1"/>
                </a:solidFill>
                <a:latin typeface="+mj-lt"/>
              </a:defRPr>
            </a:lvl1pPr>
          </a:lstStyle>
          <a:p>
            <a:pPr lvl="0"/>
            <a:r>
              <a:rPr lang="en-GB" dirty="0"/>
              <a:t>COUNTRY, Region</a:t>
            </a:r>
            <a:endParaRPr lang="LID4096" dirty="0"/>
          </a:p>
        </p:txBody>
      </p:sp>
      <p:sp>
        <p:nvSpPr>
          <p:cNvPr id="11" name="Text Placeholder 2">
            <a:extLst>
              <a:ext uri="{FF2B5EF4-FFF2-40B4-BE49-F238E27FC236}">
                <a16:creationId xmlns:a16="http://schemas.microsoft.com/office/drawing/2014/main" id="{DEA8BC19-F073-4125-B2F8-A0DAC08A48F5}"/>
              </a:ext>
            </a:extLst>
          </p:cNvPr>
          <p:cNvSpPr>
            <a:spLocks noGrp="1"/>
          </p:cNvSpPr>
          <p:nvPr>
            <p:ph type="body" sz="quarter" idx="22" hasCustomPrompt="1"/>
          </p:nvPr>
        </p:nvSpPr>
        <p:spPr>
          <a:xfrm>
            <a:off x="111106" y="4392873"/>
            <a:ext cx="2936760" cy="263215"/>
          </a:xfrm>
          <a:prstGeom prst="rect">
            <a:avLst/>
          </a:prstGeom>
        </p:spPr>
        <p:txBody>
          <a:bodyPr>
            <a:noAutofit/>
          </a:bodyPr>
          <a:lstStyle>
            <a:lvl1pPr marL="0" indent="0" algn="l">
              <a:spcBef>
                <a:spcPts val="0"/>
              </a:spcBef>
              <a:buNone/>
              <a:defRPr sz="1200" b="0">
                <a:solidFill>
                  <a:schemeClr val="bg1"/>
                </a:solidFill>
                <a:latin typeface="+mj-lt"/>
              </a:defRPr>
            </a:lvl1pPr>
          </a:lstStyle>
          <a:p>
            <a:pPr lvl="0"/>
            <a:r>
              <a:rPr lang="en-GB" dirty="0"/>
              <a:t>www.website.org</a:t>
            </a:r>
            <a:endParaRPr lang="LID4096" dirty="0"/>
          </a:p>
        </p:txBody>
      </p:sp>
      <p:sp>
        <p:nvSpPr>
          <p:cNvPr id="12" name="Text Placeholder 2">
            <a:extLst>
              <a:ext uri="{FF2B5EF4-FFF2-40B4-BE49-F238E27FC236}">
                <a16:creationId xmlns:a16="http://schemas.microsoft.com/office/drawing/2014/main" id="{7C592D0B-05FA-48DA-8BC7-4E546BFB8CDB}"/>
              </a:ext>
            </a:extLst>
          </p:cNvPr>
          <p:cNvSpPr>
            <a:spLocks noGrp="1"/>
          </p:cNvSpPr>
          <p:nvPr>
            <p:ph type="body" sz="quarter" idx="23" hasCustomPrompt="1"/>
          </p:nvPr>
        </p:nvSpPr>
        <p:spPr>
          <a:xfrm>
            <a:off x="111106" y="4712036"/>
            <a:ext cx="2936760" cy="263215"/>
          </a:xfrm>
          <a:prstGeom prst="rect">
            <a:avLst/>
          </a:prstGeom>
        </p:spPr>
        <p:txBody>
          <a:bodyPr>
            <a:noAutofit/>
          </a:bodyPr>
          <a:lstStyle>
            <a:lvl1pPr marL="0" indent="0" algn="l">
              <a:spcBef>
                <a:spcPts val="0"/>
              </a:spcBef>
              <a:buNone/>
              <a:defRPr sz="1200" b="0">
                <a:solidFill>
                  <a:schemeClr val="bg1"/>
                </a:solidFill>
                <a:latin typeface="+mj-lt"/>
              </a:defRPr>
            </a:lvl1pPr>
          </a:lstStyle>
          <a:p>
            <a:pPr lvl="0"/>
            <a:r>
              <a:rPr lang="en-GB" dirty="0"/>
              <a:t>Member since 1999.</a:t>
            </a:r>
            <a:endParaRPr lang="LID4096" dirty="0"/>
          </a:p>
        </p:txBody>
      </p:sp>
      <p:sp>
        <p:nvSpPr>
          <p:cNvPr id="2" name="Slide Number Placeholder 1">
            <a:extLst>
              <a:ext uri="{FF2B5EF4-FFF2-40B4-BE49-F238E27FC236}">
                <a16:creationId xmlns:a16="http://schemas.microsoft.com/office/drawing/2014/main" id="{9C773E16-FD3F-38AD-1E55-F06569C4CC54}"/>
              </a:ext>
            </a:extLst>
          </p:cNvPr>
          <p:cNvSpPr>
            <a:spLocks noGrp="1"/>
          </p:cNvSpPr>
          <p:nvPr>
            <p:ph type="sldNum" sz="quarter" idx="24"/>
          </p:nvPr>
        </p:nvSpPr>
        <p:spPr>
          <a:xfrm>
            <a:off x="8703522" y="4702719"/>
            <a:ext cx="131445" cy="92333"/>
          </a:xfrm>
        </p:spPr>
        <p:txBody>
          <a:bodyPr/>
          <a:lstStyle/>
          <a:p>
            <a:fld id="{9FD0BBA8-48C3-4170-B24D-BEB6304E35D3}" type="slidenum">
              <a:rPr lang="LID4096" smtClean="0"/>
              <a:t>‹#›</a:t>
            </a:fld>
            <a:endParaRPr lang="LID4096"/>
          </a:p>
        </p:txBody>
      </p:sp>
      <p:sp>
        <p:nvSpPr>
          <p:cNvPr id="13" name="Text Placeholder 2">
            <a:extLst>
              <a:ext uri="{FF2B5EF4-FFF2-40B4-BE49-F238E27FC236}">
                <a16:creationId xmlns:a16="http://schemas.microsoft.com/office/drawing/2014/main" id="{2F2CBB81-68D9-99F3-9B11-6997137D2C5F}"/>
              </a:ext>
            </a:extLst>
          </p:cNvPr>
          <p:cNvSpPr>
            <a:spLocks noGrp="1"/>
          </p:cNvSpPr>
          <p:nvPr>
            <p:ph type="body" sz="quarter" idx="25" hasCustomPrompt="1"/>
          </p:nvPr>
        </p:nvSpPr>
        <p:spPr>
          <a:xfrm>
            <a:off x="3526047" y="204971"/>
            <a:ext cx="5292306" cy="4620989"/>
          </a:xfrm>
          <a:prstGeom prst="rect">
            <a:avLst/>
          </a:prstGeom>
        </p:spPr>
        <p:txBody>
          <a:bodyPr>
            <a:normAutofit/>
          </a:bodyPr>
          <a:lstStyle>
            <a:lvl1pPr marL="0" indent="0">
              <a:spcBef>
                <a:spcPts val="0"/>
              </a:spcBef>
              <a:buFont typeface="Arial" panose="020B0604020202020204" pitchFamily="34" charset="0"/>
              <a:buNone/>
              <a:defRPr sz="1350">
                <a:solidFill>
                  <a:schemeClr val="tx1">
                    <a:lumMod val="75000"/>
                    <a:lumOff val="25000"/>
                  </a:schemeClr>
                </a:solidFill>
                <a:latin typeface="+mj-lt"/>
              </a:defRPr>
            </a:lvl1pPr>
            <a:lvl2pPr marL="342900" indent="0">
              <a:spcBef>
                <a:spcPts val="0"/>
              </a:spcBef>
              <a:buNone/>
              <a:defRPr sz="1200">
                <a:solidFill>
                  <a:schemeClr val="tx1">
                    <a:lumMod val="75000"/>
                    <a:lumOff val="25000"/>
                  </a:schemeClr>
                </a:solidFill>
                <a:latin typeface="+mj-lt"/>
              </a:defRPr>
            </a:lvl2pPr>
            <a:lvl3pPr marL="685800" indent="0">
              <a:spcBef>
                <a:spcPts val="0"/>
              </a:spcBef>
              <a:buNone/>
              <a:defRPr sz="1200">
                <a:solidFill>
                  <a:schemeClr val="tx1">
                    <a:lumMod val="75000"/>
                    <a:lumOff val="25000"/>
                  </a:schemeClr>
                </a:solidFill>
                <a:latin typeface="+mj-lt"/>
              </a:defRPr>
            </a:lvl3pPr>
            <a:lvl4pPr marL="1028700" indent="0">
              <a:spcBef>
                <a:spcPts val="0"/>
              </a:spcBef>
              <a:buNone/>
              <a:defRPr sz="1200">
                <a:solidFill>
                  <a:schemeClr val="tx1">
                    <a:lumMod val="75000"/>
                    <a:lumOff val="25000"/>
                  </a:schemeClr>
                </a:solidFill>
                <a:latin typeface="+mj-lt"/>
              </a:defRPr>
            </a:lvl4pPr>
            <a:lvl5pPr marL="1371600" indent="0">
              <a:spcBef>
                <a:spcPts val="0"/>
              </a:spcBef>
              <a:buNone/>
              <a:defRPr sz="1200">
                <a:solidFill>
                  <a:schemeClr val="tx1">
                    <a:lumMod val="75000"/>
                    <a:lumOff val="25000"/>
                  </a:schemeClr>
                </a:solidFill>
                <a:latin typeface="+mj-lt"/>
              </a:defRPr>
            </a:lvl5pPr>
          </a:lstStyle>
          <a:p>
            <a:pPr lvl="0"/>
            <a:r>
              <a:rPr lang="en-US" dirty="0"/>
              <a:t>Click to edit text</a:t>
            </a:r>
          </a:p>
        </p:txBody>
      </p:sp>
    </p:spTree>
    <p:extLst>
      <p:ext uri="{BB962C8B-B14F-4D97-AF65-F5344CB8AC3E}">
        <p14:creationId xmlns:p14="http://schemas.microsoft.com/office/powerpoint/2010/main" val="86050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cepts1">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ED1779F-DAFA-4F53-AEA2-A415224D77DD}"/>
              </a:ext>
            </a:extLst>
          </p:cNvPr>
          <p:cNvSpPr>
            <a:spLocks noGrp="1"/>
          </p:cNvSpPr>
          <p:nvPr>
            <p:ph type="body" sz="quarter" idx="13" hasCustomPrompt="1"/>
          </p:nvPr>
        </p:nvSpPr>
        <p:spPr>
          <a:xfrm>
            <a:off x="297640" y="1537451"/>
            <a:ext cx="2369796" cy="346676"/>
          </a:xfrm>
          <a:prstGeom prst="rect">
            <a:avLst/>
          </a:prstGeom>
        </p:spPr>
        <p:txBody>
          <a:bodyPr>
            <a:noAutofit/>
          </a:bodyPr>
          <a:lstStyle>
            <a:lvl1pPr marL="0" indent="0">
              <a:spcBef>
                <a:spcPts val="0"/>
              </a:spcBef>
              <a:buNone/>
              <a:defRPr sz="1800" b="1">
                <a:solidFill>
                  <a:srgbClr val="975394"/>
                </a:solidFill>
                <a:latin typeface="+mj-lt"/>
              </a:defRPr>
            </a:lvl1pPr>
          </a:lstStyle>
          <a:p>
            <a:pPr lvl="0"/>
            <a:r>
              <a:rPr lang="en-US" dirty="0"/>
              <a:t>CONCEPT 1</a:t>
            </a:r>
            <a:endParaRPr lang="LID4096" dirty="0"/>
          </a:p>
        </p:txBody>
      </p:sp>
      <p:sp>
        <p:nvSpPr>
          <p:cNvPr id="6" name="Rectangle 5">
            <a:extLst>
              <a:ext uri="{FF2B5EF4-FFF2-40B4-BE49-F238E27FC236}">
                <a16:creationId xmlns:a16="http://schemas.microsoft.com/office/drawing/2014/main" id="{49794E56-C604-4B78-AC3D-7555037AF650}"/>
              </a:ext>
            </a:extLst>
          </p:cNvPr>
          <p:cNvSpPr/>
          <p:nvPr userDrawn="1"/>
        </p:nvSpPr>
        <p:spPr>
          <a:xfrm>
            <a:off x="3020817" y="0"/>
            <a:ext cx="3102366" cy="5149850"/>
          </a:xfrm>
          <a:prstGeom prst="rect">
            <a:avLst/>
          </a:prstGeom>
          <a:solidFill>
            <a:srgbClr val="97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 Placeholder 2">
            <a:extLst>
              <a:ext uri="{FF2B5EF4-FFF2-40B4-BE49-F238E27FC236}">
                <a16:creationId xmlns:a16="http://schemas.microsoft.com/office/drawing/2014/main" id="{D078E6BD-C3D6-40AA-82C3-61D2198D6D79}"/>
              </a:ext>
            </a:extLst>
          </p:cNvPr>
          <p:cNvSpPr>
            <a:spLocks noGrp="1"/>
          </p:cNvSpPr>
          <p:nvPr>
            <p:ph type="body" sz="quarter" idx="10"/>
          </p:nvPr>
        </p:nvSpPr>
        <p:spPr>
          <a:xfrm>
            <a:off x="297639" y="2143974"/>
            <a:ext cx="2369797" cy="2504592"/>
          </a:xfrm>
          <a:prstGeom prst="rect">
            <a:avLst/>
          </a:prstGeom>
        </p:spPr>
        <p:txBody>
          <a:bodyPr>
            <a:normAutofit/>
          </a:bodyPr>
          <a:lstStyle>
            <a:lvl1pPr marL="0" indent="0">
              <a:spcBef>
                <a:spcPts val="0"/>
              </a:spcBef>
              <a:buNone/>
              <a:defRPr sz="1200">
                <a:solidFill>
                  <a:schemeClr val="tx1">
                    <a:lumMod val="75000"/>
                    <a:lumOff val="25000"/>
                  </a:schemeClr>
                </a:solidFill>
                <a:latin typeface="+mj-lt"/>
              </a:defRPr>
            </a:lvl1pPr>
          </a:lstStyle>
          <a:p>
            <a:pPr lvl="0"/>
            <a:r>
              <a:rPr lang="en-US"/>
              <a:t>Click to edit Master text styles</a:t>
            </a:r>
          </a:p>
        </p:txBody>
      </p:sp>
      <p:sp>
        <p:nvSpPr>
          <p:cNvPr id="4" name="TextBox 3">
            <a:extLst>
              <a:ext uri="{FF2B5EF4-FFF2-40B4-BE49-F238E27FC236}">
                <a16:creationId xmlns:a16="http://schemas.microsoft.com/office/drawing/2014/main" id="{9DA2BACC-A606-48DB-AB5A-97AA68CC0972}"/>
              </a:ext>
            </a:extLst>
          </p:cNvPr>
          <p:cNvSpPr txBox="1"/>
          <p:nvPr userDrawn="1"/>
        </p:nvSpPr>
        <p:spPr>
          <a:xfrm>
            <a:off x="2774853" y="3612818"/>
            <a:ext cx="184731" cy="369332"/>
          </a:xfrm>
          <a:prstGeom prst="rect">
            <a:avLst/>
          </a:prstGeom>
          <a:noFill/>
        </p:spPr>
        <p:txBody>
          <a:bodyPr wrap="none" rtlCol="0">
            <a:spAutoFit/>
          </a:bodyPr>
          <a:lstStyle/>
          <a:p>
            <a:endParaRPr lang="LID4096" dirty="0"/>
          </a:p>
        </p:txBody>
      </p:sp>
      <p:sp>
        <p:nvSpPr>
          <p:cNvPr id="16" name="Text Placeholder 2">
            <a:extLst>
              <a:ext uri="{FF2B5EF4-FFF2-40B4-BE49-F238E27FC236}">
                <a16:creationId xmlns:a16="http://schemas.microsoft.com/office/drawing/2014/main" id="{48B36797-78A4-4CBA-A500-E72389283BDF}"/>
              </a:ext>
            </a:extLst>
          </p:cNvPr>
          <p:cNvSpPr>
            <a:spLocks noGrp="1"/>
          </p:cNvSpPr>
          <p:nvPr>
            <p:ph type="body" sz="quarter" idx="11"/>
          </p:nvPr>
        </p:nvSpPr>
        <p:spPr>
          <a:xfrm>
            <a:off x="3387101" y="2143974"/>
            <a:ext cx="2369797" cy="2504592"/>
          </a:xfrm>
          <a:prstGeom prst="rect">
            <a:avLst/>
          </a:prstGeom>
        </p:spPr>
        <p:txBody>
          <a:bodyPr>
            <a:normAutofit/>
          </a:bodyPr>
          <a:lstStyle>
            <a:lvl1pPr marL="0" indent="0">
              <a:spcBef>
                <a:spcPts val="0"/>
              </a:spcBef>
              <a:buNone/>
              <a:defRPr sz="1200">
                <a:solidFill>
                  <a:schemeClr val="bg1"/>
                </a:solidFill>
                <a:latin typeface="+mj-lt"/>
              </a:defRPr>
            </a:lvl1pPr>
          </a:lstStyle>
          <a:p>
            <a:pPr lvl="0"/>
            <a:r>
              <a:rPr lang="en-US"/>
              <a:t>Click to edit Master text styles</a:t>
            </a:r>
          </a:p>
        </p:txBody>
      </p:sp>
      <p:sp>
        <p:nvSpPr>
          <p:cNvPr id="17" name="Text Placeholder 2">
            <a:extLst>
              <a:ext uri="{FF2B5EF4-FFF2-40B4-BE49-F238E27FC236}">
                <a16:creationId xmlns:a16="http://schemas.microsoft.com/office/drawing/2014/main" id="{591338A7-9DB8-4B96-801F-27BF03E6796C}"/>
              </a:ext>
            </a:extLst>
          </p:cNvPr>
          <p:cNvSpPr>
            <a:spLocks noGrp="1"/>
          </p:cNvSpPr>
          <p:nvPr>
            <p:ph type="body" sz="quarter" idx="12"/>
          </p:nvPr>
        </p:nvSpPr>
        <p:spPr>
          <a:xfrm>
            <a:off x="6476565" y="2143974"/>
            <a:ext cx="2369797" cy="2504592"/>
          </a:xfrm>
          <a:prstGeom prst="rect">
            <a:avLst/>
          </a:prstGeom>
        </p:spPr>
        <p:txBody>
          <a:bodyPr>
            <a:normAutofit/>
          </a:bodyPr>
          <a:lstStyle>
            <a:lvl1pPr marL="0" indent="0">
              <a:spcBef>
                <a:spcPts val="0"/>
              </a:spcBef>
              <a:buNone/>
              <a:defRPr sz="1200">
                <a:solidFill>
                  <a:schemeClr val="tx1">
                    <a:lumMod val="75000"/>
                    <a:lumOff val="25000"/>
                  </a:schemeClr>
                </a:solidFill>
                <a:latin typeface="+mj-lt"/>
              </a:defRPr>
            </a:lvl1pPr>
          </a:lstStyle>
          <a:p>
            <a:pPr lvl="0"/>
            <a:r>
              <a:rPr lang="en-US"/>
              <a:t>Click to edit Master text styles</a:t>
            </a:r>
          </a:p>
        </p:txBody>
      </p:sp>
      <p:sp>
        <p:nvSpPr>
          <p:cNvPr id="19" name="Text Placeholder 2">
            <a:extLst>
              <a:ext uri="{FF2B5EF4-FFF2-40B4-BE49-F238E27FC236}">
                <a16:creationId xmlns:a16="http://schemas.microsoft.com/office/drawing/2014/main" id="{D4B138B5-CE82-460D-9972-45D616176123}"/>
              </a:ext>
            </a:extLst>
          </p:cNvPr>
          <p:cNvSpPr>
            <a:spLocks noGrp="1"/>
          </p:cNvSpPr>
          <p:nvPr>
            <p:ph type="body" sz="quarter" idx="14" hasCustomPrompt="1"/>
          </p:nvPr>
        </p:nvSpPr>
        <p:spPr>
          <a:xfrm>
            <a:off x="6476564" y="1537451"/>
            <a:ext cx="2369796" cy="346676"/>
          </a:xfrm>
          <a:prstGeom prst="rect">
            <a:avLst/>
          </a:prstGeom>
        </p:spPr>
        <p:txBody>
          <a:bodyPr>
            <a:noAutofit/>
          </a:bodyPr>
          <a:lstStyle>
            <a:lvl1pPr marL="0" indent="0">
              <a:spcBef>
                <a:spcPts val="0"/>
              </a:spcBef>
              <a:buNone/>
              <a:defRPr sz="1800" b="1">
                <a:solidFill>
                  <a:srgbClr val="975394"/>
                </a:solidFill>
                <a:latin typeface="+mj-lt"/>
              </a:defRPr>
            </a:lvl1pPr>
          </a:lstStyle>
          <a:p>
            <a:pPr lvl="0"/>
            <a:r>
              <a:rPr lang="en-US" dirty="0"/>
              <a:t>CONCEPT 3</a:t>
            </a:r>
            <a:endParaRPr lang="LID4096" dirty="0"/>
          </a:p>
        </p:txBody>
      </p:sp>
      <p:sp>
        <p:nvSpPr>
          <p:cNvPr id="20" name="Text Placeholder 2">
            <a:extLst>
              <a:ext uri="{FF2B5EF4-FFF2-40B4-BE49-F238E27FC236}">
                <a16:creationId xmlns:a16="http://schemas.microsoft.com/office/drawing/2014/main" id="{444E2BA7-6769-49DF-8F47-F9DA9CC11B38}"/>
              </a:ext>
            </a:extLst>
          </p:cNvPr>
          <p:cNvSpPr>
            <a:spLocks noGrp="1"/>
          </p:cNvSpPr>
          <p:nvPr>
            <p:ph type="body" sz="quarter" idx="15" hasCustomPrompt="1"/>
          </p:nvPr>
        </p:nvSpPr>
        <p:spPr>
          <a:xfrm>
            <a:off x="3387101" y="1537450"/>
            <a:ext cx="2369796" cy="346676"/>
          </a:xfrm>
          <a:prstGeom prst="rect">
            <a:avLst/>
          </a:prstGeom>
        </p:spPr>
        <p:txBody>
          <a:bodyPr>
            <a:noAutofit/>
          </a:bodyPr>
          <a:lstStyle>
            <a:lvl1pPr marL="0" indent="0">
              <a:spcBef>
                <a:spcPts val="0"/>
              </a:spcBef>
              <a:buNone/>
              <a:defRPr sz="1800" b="1">
                <a:solidFill>
                  <a:schemeClr val="bg1"/>
                </a:solidFill>
                <a:latin typeface="+mj-lt"/>
              </a:defRPr>
            </a:lvl1pPr>
          </a:lstStyle>
          <a:p>
            <a:pPr lvl="0"/>
            <a:r>
              <a:rPr lang="en-US" dirty="0"/>
              <a:t>CONCEPT 2</a:t>
            </a:r>
            <a:endParaRPr lang="LID4096" dirty="0"/>
          </a:p>
        </p:txBody>
      </p:sp>
      <p:sp>
        <p:nvSpPr>
          <p:cNvPr id="2" name="Slide Number Placeholder 1">
            <a:extLst>
              <a:ext uri="{FF2B5EF4-FFF2-40B4-BE49-F238E27FC236}">
                <a16:creationId xmlns:a16="http://schemas.microsoft.com/office/drawing/2014/main" id="{67664E7A-8D76-ACD0-24AC-452C8A1C542C}"/>
              </a:ext>
            </a:extLst>
          </p:cNvPr>
          <p:cNvSpPr>
            <a:spLocks noGrp="1"/>
          </p:cNvSpPr>
          <p:nvPr>
            <p:ph type="sldNum" sz="quarter" idx="16"/>
          </p:nvPr>
        </p:nvSpPr>
        <p:spPr>
          <a:xfrm>
            <a:off x="8703522" y="4702719"/>
            <a:ext cx="131445" cy="92333"/>
          </a:xfrm>
        </p:spPr>
        <p:txBody>
          <a:bodyPr/>
          <a:lstStyle/>
          <a:p>
            <a:fld id="{9FD0BBA8-48C3-4170-B24D-BEB6304E35D3}" type="slidenum">
              <a:rPr lang="LID4096" smtClean="0"/>
              <a:t>‹#›</a:t>
            </a:fld>
            <a:endParaRPr lang="LID4096"/>
          </a:p>
        </p:txBody>
      </p:sp>
    </p:spTree>
    <p:extLst>
      <p:ext uri="{BB962C8B-B14F-4D97-AF65-F5344CB8AC3E}">
        <p14:creationId xmlns:p14="http://schemas.microsoft.com/office/powerpoint/2010/main" val="88756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7300" y="283802"/>
            <a:ext cx="2286635" cy="330200"/>
          </a:xfrm>
          <a:prstGeom prst="rect">
            <a:avLst/>
          </a:prstGeom>
        </p:spPr>
        <p:txBody>
          <a:bodyPr wrap="square" lIns="0" tIns="0" rIns="0" bIns="0">
            <a:spAutoFit/>
          </a:bodyPr>
          <a:lstStyle>
            <a:lvl1pPr>
              <a:defRPr sz="2000" b="0" i="0">
                <a:solidFill>
                  <a:srgbClr val="1D1D1B"/>
                </a:solidFill>
                <a:latin typeface="Times New Roman"/>
                <a:cs typeface="Times New Roman"/>
              </a:defRPr>
            </a:lvl1pPr>
          </a:lstStyle>
          <a:p>
            <a:endParaRPr/>
          </a:p>
        </p:txBody>
      </p:sp>
      <p:sp>
        <p:nvSpPr>
          <p:cNvPr id="3" name="Holder 3"/>
          <p:cNvSpPr>
            <a:spLocks noGrp="1"/>
          </p:cNvSpPr>
          <p:nvPr>
            <p:ph type="body" idx="1"/>
          </p:nvPr>
        </p:nvSpPr>
        <p:spPr>
          <a:xfrm>
            <a:off x="347300" y="889396"/>
            <a:ext cx="3676650" cy="3319145"/>
          </a:xfrm>
          <a:prstGeom prst="rect">
            <a:avLst/>
          </a:prstGeom>
        </p:spPr>
        <p:txBody>
          <a:bodyPr wrap="square" lIns="0" tIns="0" rIns="0" bIns="0">
            <a:spAutoFit/>
          </a:bodyPr>
          <a:lstStyle>
            <a:lvl1pPr>
              <a:defRPr sz="1100" b="0" i="0">
                <a:solidFill>
                  <a:srgbClr val="1D1D1B"/>
                </a:solidFill>
                <a:latin typeface="Arial"/>
                <a:cs typeface="Arial"/>
              </a:defRPr>
            </a:lvl1pPr>
          </a:lstStyle>
          <a:p>
            <a:endParaRPr/>
          </a:p>
        </p:txBody>
      </p:sp>
      <p:sp>
        <p:nvSpPr>
          <p:cNvPr id="4" name="Holder 4"/>
          <p:cNvSpPr>
            <a:spLocks noGrp="1"/>
          </p:cNvSpPr>
          <p:nvPr>
            <p:ph type="ftr" sz="quarter" idx="5"/>
          </p:nvPr>
        </p:nvSpPr>
        <p:spPr>
          <a:xfrm>
            <a:off x="3108960" y="4789360"/>
            <a:ext cx="2926080" cy="25749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9360"/>
            <a:ext cx="2103120" cy="25749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6" name="Holder 6"/>
          <p:cNvSpPr>
            <a:spLocks noGrp="1"/>
          </p:cNvSpPr>
          <p:nvPr>
            <p:ph type="sldNum" sz="quarter" idx="7"/>
          </p:nvPr>
        </p:nvSpPr>
        <p:spPr>
          <a:xfrm>
            <a:off x="8703522" y="4702719"/>
            <a:ext cx="131445" cy="111125"/>
          </a:xfrm>
          <a:prstGeom prst="rect">
            <a:avLst/>
          </a:prstGeom>
        </p:spPr>
        <p:txBody>
          <a:bodyPr wrap="square" lIns="0" tIns="0" rIns="0" bIns="0">
            <a:spAutoFit/>
          </a:bodyPr>
          <a:lstStyle>
            <a:lvl1pPr>
              <a:defRPr sz="600" b="0" i="0">
                <a:solidFill>
                  <a:srgbClr val="1D1D1B"/>
                </a:solidFill>
                <a:latin typeface="Arial"/>
                <a:cs typeface="Arial"/>
              </a:defRPr>
            </a:lvl1pPr>
          </a:lstStyle>
          <a:p>
            <a:pPr marL="38100">
              <a:lnSpc>
                <a:spcPct val="100000"/>
              </a:lnSpc>
              <a:spcBef>
                <a:spcPts val="40"/>
              </a:spcBef>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8" r:id="rId6"/>
    <p:sldLayoutId id="2147483700" r:id="rId7"/>
    <p:sldLayoutId id="2147483704"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sv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hyperlink" Target="https://fedarene.org/publication/sustainable-regions-in-action-a-comprehensive-guide-to-europes-energy-transi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5.xml"/><Relationship Id="rId6" Type="http://schemas.openxmlformats.org/officeDocument/2006/relationships/image" Target="../media/image6.emf"/><Relationship Id="rId5" Type="http://schemas.openxmlformats.org/officeDocument/2006/relationships/hyperlink" Target="http://www.fedarene.org/" TargetMode="External"/><Relationship Id="rId4" Type="http://schemas.openxmlformats.org/officeDocument/2006/relationships/hyperlink" Target="https://www.linkedin.com/in/seamus-hoyn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4770"/>
            <a:chOff x="0" y="0"/>
            <a:chExt cx="9144000" cy="514477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4401"/>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907262" y="0"/>
              <a:ext cx="8236737" cy="5144401"/>
            </a:xfrm>
            <a:prstGeom prst="rect">
              <a:avLst/>
            </a:prstGeom>
          </p:spPr>
        </p:pic>
      </p:grpSp>
      <p:sp>
        <p:nvSpPr>
          <p:cNvPr id="5" name="object 5"/>
          <p:cNvSpPr txBox="1">
            <a:spLocks noGrp="1"/>
          </p:cNvSpPr>
          <p:nvPr>
            <p:ph type="title"/>
          </p:nvPr>
        </p:nvSpPr>
        <p:spPr>
          <a:xfrm>
            <a:off x="347300" y="1852695"/>
            <a:ext cx="6510700" cy="936154"/>
          </a:xfrm>
          <a:prstGeom prst="rect">
            <a:avLst/>
          </a:prstGeom>
        </p:spPr>
        <p:txBody>
          <a:bodyPr vert="horz" wrap="square" lIns="0" tIns="12700" rIns="0" bIns="0" rtlCol="0">
            <a:spAutoFit/>
          </a:bodyPr>
          <a:lstStyle/>
          <a:p>
            <a:pPr marL="12700">
              <a:lnSpc>
                <a:spcPts val="3550"/>
              </a:lnSpc>
              <a:spcBef>
                <a:spcPts val="100"/>
              </a:spcBef>
            </a:pPr>
            <a:r>
              <a:rPr lang="en-GB" sz="3200" dirty="0"/>
              <a:t>Energy Agencies – Their Role in Leading the Energy Transition</a:t>
            </a:r>
            <a:endParaRPr sz="3000" dirty="0">
              <a:latin typeface="Arial"/>
              <a:cs typeface="Arial"/>
            </a:endParaRPr>
          </a:p>
        </p:txBody>
      </p:sp>
      <p:sp>
        <p:nvSpPr>
          <p:cNvPr id="6" name="object 6"/>
          <p:cNvSpPr/>
          <p:nvPr/>
        </p:nvSpPr>
        <p:spPr>
          <a:xfrm>
            <a:off x="360000" y="346524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p:nvPr/>
        </p:nvSpPr>
        <p:spPr>
          <a:xfrm>
            <a:off x="347300" y="3685452"/>
            <a:ext cx="5139100" cy="469937"/>
          </a:xfrm>
          <a:prstGeom prst="rect">
            <a:avLst/>
          </a:prstGeom>
        </p:spPr>
        <p:txBody>
          <a:bodyPr vert="horz" wrap="square" lIns="0" tIns="12700" rIns="0" bIns="0" rtlCol="0">
            <a:spAutoFit/>
          </a:bodyPr>
          <a:lstStyle/>
          <a:p>
            <a:pPr marL="12700" marR="5080">
              <a:lnSpc>
                <a:spcPct val="107200"/>
              </a:lnSpc>
              <a:spcBef>
                <a:spcPts val="100"/>
              </a:spcBef>
            </a:pPr>
            <a:r>
              <a:rPr lang="en-GB" sz="1400" dirty="0">
                <a:solidFill>
                  <a:srgbClr val="1D1D1B"/>
                </a:solidFill>
                <a:latin typeface="Arial"/>
                <a:cs typeface="Arial"/>
              </a:rPr>
              <a:t>SEAMUS HOYNE, Secretary General FEDARENE</a:t>
            </a:r>
          </a:p>
          <a:p>
            <a:pPr marL="12700" marR="5080">
              <a:lnSpc>
                <a:spcPct val="107200"/>
              </a:lnSpc>
              <a:spcBef>
                <a:spcPts val="100"/>
              </a:spcBef>
            </a:pPr>
            <a:r>
              <a:rPr lang="en-GB" sz="1400" dirty="0">
                <a:solidFill>
                  <a:srgbClr val="1D1D1B"/>
                </a:solidFill>
                <a:latin typeface="Arial"/>
                <a:cs typeface="Arial"/>
              </a:rPr>
              <a:t>Dean, Technological University of the Shannon</a:t>
            </a:r>
            <a:endParaRPr sz="1400" dirty="0">
              <a:latin typeface="Arial"/>
              <a:cs typeface="Arial"/>
            </a:endParaRPr>
          </a:p>
        </p:txBody>
      </p:sp>
      <p:sp>
        <p:nvSpPr>
          <p:cNvPr id="8" name="object 8"/>
          <p:cNvSpPr txBox="1"/>
          <p:nvPr/>
        </p:nvSpPr>
        <p:spPr>
          <a:xfrm>
            <a:off x="347300" y="4679725"/>
            <a:ext cx="1405300" cy="126317"/>
          </a:xfrm>
          <a:prstGeom prst="rect">
            <a:avLst/>
          </a:prstGeom>
        </p:spPr>
        <p:txBody>
          <a:bodyPr vert="horz" wrap="square" lIns="0" tIns="3175" rIns="0" bIns="0" rtlCol="0">
            <a:spAutoFit/>
          </a:bodyPr>
          <a:lstStyle/>
          <a:p>
            <a:pPr marL="12700">
              <a:lnSpc>
                <a:spcPct val="100000"/>
              </a:lnSpc>
              <a:spcBef>
                <a:spcPts val="25"/>
              </a:spcBef>
            </a:pPr>
            <a:r>
              <a:rPr lang="en-GB" sz="800" spc="-20" dirty="0">
                <a:solidFill>
                  <a:srgbClr val="1D1D1B"/>
                </a:solidFill>
                <a:latin typeface="Arial"/>
                <a:cs typeface="Arial"/>
              </a:rPr>
              <a:t>22</a:t>
            </a:r>
            <a:r>
              <a:rPr lang="en-GB" sz="800" spc="-20" baseline="30000" dirty="0">
                <a:solidFill>
                  <a:srgbClr val="1D1D1B"/>
                </a:solidFill>
                <a:latin typeface="Arial"/>
                <a:cs typeface="Arial"/>
              </a:rPr>
              <a:t>nd</a:t>
            </a:r>
            <a:r>
              <a:rPr lang="en-GB" sz="800" spc="-20" dirty="0">
                <a:solidFill>
                  <a:srgbClr val="1D1D1B"/>
                </a:solidFill>
                <a:latin typeface="Arial"/>
                <a:cs typeface="Arial"/>
              </a:rPr>
              <a:t> May 2024</a:t>
            </a:r>
            <a:endParaRPr sz="800" dirty="0">
              <a:latin typeface="Arial"/>
              <a:cs typeface="Arial"/>
            </a:endParaRPr>
          </a:p>
        </p:txBody>
      </p:sp>
      <p:pic>
        <p:nvPicPr>
          <p:cNvPr id="9" name="Image 8">
            <a:extLst>
              <a:ext uri="{FF2B5EF4-FFF2-40B4-BE49-F238E27FC236}">
                <a16:creationId xmlns:a16="http://schemas.microsoft.com/office/drawing/2014/main" id="{1B0D0CFC-CF39-6ED6-0D47-629C453A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4" y="331060"/>
            <a:ext cx="2120900" cy="228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1013360"/>
            <a:ext cx="9144000" cy="4131041"/>
          </a:xfrm>
          <a:prstGeom prst="rect">
            <a:avLst/>
          </a:prstGeom>
        </p:spPr>
      </p:pic>
      <p:sp>
        <p:nvSpPr>
          <p:cNvPr id="3" name="object 3"/>
          <p:cNvSpPr txBox="1"/>
          <p:nvPr/>
        </p:nvSpPr>
        <p:spPr>
          <a:xfrm>
            <a:off x="347300" y="1039036"/>
            <a:ext cx="8110900" cy="2443618"/>
          </a:xfrm>
          <a:prstGeom prst="rect">
            <a:avLst/>
          </a:prstGeom>
        </p:spPr>
        <p:txBody>
          <a:bodyPr vert="horz" wrap="square" lIns="0" tIns="2540" rIns="0" bIns="0" rtlCol="0">
            <a:spAutoFit/>
          </a:bodyPr>
          <a:lstStyle/>
          <a:p>
            <a:pPr marL="1017905" indent="-285750">
              <a:lnSpc>
                <a:spcPts val="2700"/>
              </a:lnSpc>
              <a:spcBef>
                <a:spcPts val="5"/>
              </a:spcBef>
              <a:buFont typeface="Arial" panose="020B0604020202020204" pitchFamily="34" charset="0"/>
              <a:buChar char="•"/>
              <a:tabLst>
                <a:tab pos="927735" algn="l"/>
              </a:tabLst>
            </a:pPr>
            <a:r>
              <a:rPr lang="en-US" dirty="0">
                <a:solidFill>
                  <a:srgbClr val="1D1D1B"/>
                </a:solidFill>
                <a:latin typeface="Arial"/>
                <a:cs typeface="Arial"/>
              </a:rPr>
              <a:t>Market facilitators with public mandates (non-profit, product independent, staying power)</a:t>
            </a:r>
          </a:p>
          <a:p>
            <a:pPr marL="1017905" indent="-285750">
              <a:lnSpc>
                <a:spcPts val="2700"/>
              </a:lnSpc>
              <a:spcBef>
                <a:spcPts val="80"/>
              </a:spcBef>
              <a:buFont typeface="Arial" panose="020B0604020202020204" pitchFamily="34" charset="0"/>
              <a:buChar char="•"/>
              <a:tabLst>
                <a:tab pos="927735" algn="l"/>
              </a:tabLst>
            </a:pPr>
            <a:r>
              <a:rPr lang="en-US" spc="-75" dirty="0">
                <a:solidFill>
                  <a:srgbClr val="1D1D1B"/>
                </a:solidFill>
                <a:latin typeface="Arial"/>
                <a:cs typeface="Arial"/>
              </a:rPr>
              <a:t>Technical assistance providers for the public and private sectors</a:t>
            </a:r>
          </a:p>
          <a:p>
            <a:pPr marL="1017905" indent="-285750">
              <a:lnSpc>
                <a:spcPts val="2700"/>
              </a:lnSpc>
              <a:spcBef>
                <a:spcPts val="80"/>
              </a:spcBef>
              <a:buFont typeface="Arial" panose="020B0604020202020204" pitchFamily="34" charset="0"/>
              <a:buChar char="•"/>
              <a:tabLst>
                <a:tab pos="927735" algn="l"/>
              </a:tabLst>
            </a:pPr>
            <a:r>
              <a:rPr lang="en-US" spc="-75" dirty="0">
                <a:solidFill>
                  <a:srgbClr val="1D1D1B"/>
                </a:solidFill>
                <a:latin typeface="Arial"/>
                <a:cs typeface="Arial"/>
              </a:rPr>
              <a:t>Ability to connect stakeholders and governance levels</a:t>
            </a:r>
          </a:p>
          <a:p>
            <a:pPr marL="1017905" indent="-285750">
              <a:lnSpc>
                <a:spcPts val="2700"/>
              </a:lnSpc>
              <a:spcBef>
                <a:spcPts val="80"/>
              </a:spcBef>
              <a:buFont typeface="Arial" panose="020B0604020202020204" pitchFamily="34" charset="0"/>
              <a:buChar char="•"/>
              <a:tabLst>
                <a:tab pos="927735" algn="l"/>
              </a:tabLst>
            </a:pPr>
            <a:r>
              <a:rPr lang="en-US" spc="-75" dirty="0">
                <a:solidFill>
                  <a:srgbClr val="1D1D1B"/>
                </a:solidFill>
                <a:latin typeface="Arial"/>
                <a:cs typeface="Arial"/>
              </a:rPr>
              <a:t>Regional competence centers for heating and buildings (policy, funding/financing, technology, economic aspects, value chains)</a:t>
            </a:r>
          </a:p>
          <a:p>
            <a:pPr marL="1017905" indent="-285750">
              <a:lnSpc>
                <a:spcPts val="2700"/>
              </a:lnSpc>
              <a:spcBef>
                <a:spcPts val="80"/>
              </a:spcBef>
              <a:buFont typeface="Arial" panose="020B0604020202020204" pitchFamily="34" charset="0"/>
              <a:buChar char="•"/>
              <a:tabLst>
                <a:tab pos="927735" algn="l"/>
              </a:tabLst>
            </a:pPr>
            <a:r>
              <a:rPr lang="en-US" spc="-75" dirty="0">
                <a:solidFill>
                  <a:srgbClr val="1D1D1B"/>
                </a:solidFill>
                <a:latin typeface="Arial"/>
                <a:cs typeface="Arial"/>
              </a:rPr>
              <a:t>Experiences in structuring financing models with multiple funding streams</a:t>
            </a:r>
          </a:p>
        </p:txBody>
      </p:sp>
      <p:sp>
        <p:nvSpPr>
          <p:cNvPr id="4" name="object 4"/>
          <p:cNvSpPr txBox="1">
            <a:spLocks noGrp="1"/>
          </p:cNvSpPr>
          <p:nvPr>
            <p:ph type="title"/>
          </p:nvPr>
        </p:nvSpPr>
        <p:spPr>
          <a:xfrm>
            <a:off x="347300" y="283802"/>
            <a:ext cx="8263300" cy="330200"/>
          </a:xfrm>
          <a:prstGeom prst="rect">
            <a:avLst/>
          </a:prstGeom>
        </p:spPr>
        <p:txBody>
          <a:bodyPr vert="horz" wrap="square" lIns="0" tIns="12700" rIns="0" bIns="0" rtlCol="0">
            <a:spAutoFit/>
          </a:bodyPr>
          <a:lstStyle/>
          <a:p>
            <a:pPr marL="12700">
              <a:lnSpc>
                <a:spcPct val="100000"/>
              </a:lnSpc>
              <a:spcBef>
                <a:spcPts val="100"/>
              </a:spcBef>
            </a:pPr>
            <a:r>
              <a:rPr lang="en-US" dirty="0"/>
              <a:t>THE ENERGY AGENCY FACILITATION MODEL</a:t>
            </a:r>
            <a:endParaRPr lang="en-US"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10</a:t>
            </a:fld>
            <a:endParaRPr spc="-50" dirty="0"/>
          </a:p>
        </p:txBody>
      </p:sp>
      <p:pic>
        <p:nvPicPr>
          <p:cNvPr id="10" name="Image 7">
            <a:extLst>
              <a:ext uri="{FF2B5EF4-FFF2-40B4-BE49-F238E27FC236}">
                <a16:creationId xmlns:a16="http://schemas.microsoft.com/office/drawing/2014/main" id="{1343D7ED-9ECD-F372-D39E-F11C5C0A0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144770"/>
            <a:chOff x="0" y="0"/>
            <a:chExt cx="9144000" cy="514477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4401"/>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907262" y="0"/>
              <a:ext cx="8236737" cy="5144401"/>
            </a:xfrm>
            <a:prstGeom prst="rect">
              <a:avLst/>
            </a:prstGeom>
          </p:spPr>
        </p:pic>
      </p:grpSp>
      <p:sp>
        <p:nvSpPr>
          <p:cNvPr id="5" name="object 5"/>
          <p:cNvSpPr txBox="1">
            <a:spLocks noGrp="1"/>
          </p:cNvSpPr>
          <p:nvPr>
            <p:ph type="title"/>
          </p:nvPr>
        </p:nvSpPr>
        <p:spPr>
          <a:xfrm>
            <a:off x="1423994" y="2383953"/>
            <a:ext cx="6510700" cy="474489"/>
          </a:xfrm>
          <a:prstGeom prst="rect">
            <a:avLst/>
          </a:prstGeom>
        </p:spPr>
        <p:txBody>
          <a:bodyPr vert="horz" wrap="square" lIns="0" tIns="12700" rIns="0" bIns="0" rtlCol="0">
            <a:spAutoFit/>
          </a:bodyPr>
          <a:lstStyle/>
          <a:p>
            <a:pPr marL="12700">
              <a:lnSpc>
                <a:spcPts val="3550"/>
              </a:lnSpc>
              <a:spcBef>
                <a:spcPts val="100"/>
              </a:spcBef>
            </a:pPr>
            <a:r>
              <a:rPr lang="en-GB" sz="3200" dirty="0"/>
              <a:t>Examples of Impact</a:t>
            </a:r>
            <a:endParaRPr sz="3000" dirty="0">
              <a:latin typeface="Arial"/>
              <a:cs typeface="Arial"/>
            </a:endParaRPr>
          </a:p>
        </p:txBody>
      </p:sp>
      <p:sp>
        <p:nvSpPr>
          <p:cNvPr id="6" name="object 6"/>
          <p:cNvSpPr/>
          <p:nvPr/>
        </p:nvSpPr>
        <p:spPr>
          <a:xfrm>
            <a:off x="360000" y="346524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pic>
        <p:nvPicPr>
          <p:cNvPr id="9" name="Image 8">
            <a:extLst>
              <a:ext uri="{FF2B5EF4-FFF2-40B4-BE49-F238E27FC236}">
                <a16:creationId xmlns:a16="http://schemas.microsoft.com/office/drawing/2014/main" id="{1B0D0CFC-CF39-6ED6-0D47-629C453A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4" y="331060"/>
            <a:ext cx="2120900" cy="228600"/>
          </a:xfrm>
          <a:prstGeom prst="rect">
            <a:avLst/>
          </a:prstGeom>
        </p:spPr>
      </p:pic>
    </p:spTree>
    <p:extLst>
      <p:ext uri="{BB962C8B-B14F-4D97-AF65-F5344CB8AC3E}">
        <p14:creationId xmlns:p14="http://schemas.microsoft.com/office/powerpoint/2010/main" val="203814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ject 2">
            <a:extLst>
              <a:ext uri="{FF2B5EF4-FFF2-40B4-BE49-F238E27FC236}">
                <a16:creationId xmlns:a16="http://schemas.microsoft.com/office/drawing/2014/main" id="{08E6AE2F-1DF1-88A7-5935-8AC26E4DB8E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4856396" cy="4267457"/>
          </a:xfrm>
          <a:prstGeom prst="rect">
            <a:avLst/>
          </a:prstGeom>
        </p:spPr>
      </p:pic>
      <p:sp>
        <p:nvSpPr>
          <p:cNvPr id="4" name="object 4"/>
          <p:cNvSpPr txBox="1">
            <a:spLocks noGrp="1"/>
          </p:cNvSpPr>
          <p:nvPr>
            <p:ph type="title"/>
          </p:nvPr>
        </p:nvSpPr>
        <p:spPr>
          <a:xfrm>
            <a:off x="347300" y="283802"/>
            <a:ext cx="3775710" cy="330200"/>
          </a:xfrm>
          <a:prstGeom prst="rect">
            <a:avLst/>
          </a:prstGeom>
        </p:spPr>
        <p:txBody>
          <a:bodyPr vert="horz" wrap="square" lIns="0" tIns="12700" rIns="0" bIns="0" rtlCol="0">
            <a:spAutoFit/>
          </a:bodyPr>
          <a:lstStyle/>
          <a:p>
            <a:pPr marL="12700">
              <a:lnSpc>
                <a:spcPct val="100000"/>
              </a:lnSpc>
              <a:spcBef>
                <a:spcPts val="100"/>
              </a:spcBef>
            </a:pPr>
            <a:r>
              <a:rPr lang="en-US" dirty="0"/>
              <a:t>Leading by example across Europe</a:t>
            </a:r>
            <a:endParaRPr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12</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
        <p:nvSpPr>
          <p:cNvPr id="23" name="Subtitle 2">
            <a:extLst>
              <a:ext uri="{FF2B5EF4-FFF2-40B4-BE49-F238E27FC236}">
                <a16:creationId xmlns:a16="http://schemas.microsoft.com/office/drawing/2014/main" id="{81055FF6-E938-40A3-C92B-A056C468CDB0}"/>
              </a:ext>
            </a:extLst>
          </p:cNvPr>
          <p:cNvSpPr txBox="1">
            <a:spLocks/>
          </p:cNvSpPr>
          <p:nvPr/>
        </p:nvSpPr>
        <p:spPr>
          <a:xfrm>
            <a:off x="589225" y="748404"/>
            <a:ext cx="3759912" cy="945618"/>
          </a:xfrm>
          <a:prstGeom prst="rect">
            <a:avLst/>
          </a:prstGeom>
        </p:spPr>
        <p:txBody>
          <a:bodyPr wrap="square" lIns="0" tIns="0" rIns="0" bIns="0">
            <a:normAutofit/>
          </a:bodyPr>
          <a:lstStyle>
            <a:lvl1pPr marL="0">
              <a:defRPr sz="1100" b="0" i="0">
                <a:solidFill>
                  <a:srgbClr val="1D1D1B"/>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20000"/>
              </a:lnSpc>
            </a:pPr>
            <a:endParaRPr lang="en-US" sz="4050" b="1" spc="225" dirty="0">
              <a:solidFill>
                <a:srgbClr val="1D1752"/>
              </a:solidFill>
              <a:latin typeface="Arial" panose="020B0604020202020204" pitchFamily="34" charset="0"/>
              <a:ea typeface="Open Sans SemiBold" pitchFamily="2" charset="0"/>
              <a:cs typeface="Arial" panose="020B0604020202020204" pitchFamily="34" charset="0"/>
            </a:endParaRPr>
          </a:p>
        </p:txBody>
      </p:sp>
      <p:sp>
        <p:nvSpPr>
          <p:cNvPr id="24" name="Subtitle 2">
            <a:extLst>
              <a:ext uri="{FF2B5EF4-FFF2-40B4-BE49-F238E27FC236}">
                <a16:creationId xmlns:a16="http://schemas.microsoft.com/office/drawing/2014/main" id="{6238BBF3-AEE5-9AA6-540E-4CEE80DF9C0E}"/>
              </a:ext>
            </a:extLst>
          </p:cNvPr>
          <p:cNvSpPr txBox="1">
            <a:spLocks/>
          </p:cNvSpPr>
          <p:nvPr/>
        </p:nvSpPr>
        <p:spPr>
          <a:xfrm>
            <a:off x="307545" y="959290"/>
            <a:ext cx="3627980" cy="352063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560"/>
              </a:lnSpc>
              <a:spcBef>
                <a:spcPts val="2100"/>
              </a:spcBef>
              <a:spcAft>
                <a:spcPts val="900"/>
              </a:spcAft>
            </a:pPr>
            <a:r>
              <a:rPr lang="en-US" sz="1600" dirty="0">
                <a:solidFill>
                  <a:srgbClr val="1D1D1B"/>
                </a:solidFill>
                <a:latin typeface="Arial"/>
                <a:cs typeface="Arial"/>
              </a:rPr>
              <a:t>Deep experience and applied knowledge of delivering the energy transition</a:t>
            </a:r>
          </a:p>
          <a:p>
            <a:pPr algn="l">
              <a:lnSpc>
                <a:spcPts val="1560"/>
              </a:lnSpc>
              <a:spcBef>
                <a:spcPts val="2100"/>
              </a:spcBef>
              <a:spcAft>
                <a:spcPts val="900"/>
              </a:spcAft>
            </a:pPr>
            <a:r>
              <a:rPr lang="en-US" sz="1600" dirty="0">
                <a:solidFill>
                  <a:srgbClr val="1D1D1B"/>
                </a:solidFill>
                <a:latin typeface="Arial"/>
                <a:cs typeface="Arial"/>
              </a:rPr>
              <a:t>Experienced success (and failure) through innovation and implementation</a:t>
            </a:r>
          </a:p>
          <a:p>
            <a:pPr algn="l">
              <a:lnSpc>
                <a:spcPts val="1560"/>
              </a:lnSpc>
              <a:spcBef>
                <a:spcPts val="2100"/>
              </a:spcBef>
              <a:spcAft>
                <a:spcPts val="900"/>
              </a:spcAft>
            </a:pPr>
            <a:r>
              <a:rPr lang="en-US" sz="1600" dirty="0">
                <a:solidFill>
                  <a:srgbClr val="1D1D1B"/>
                </a:solidFill>
                <a:latin typeface="Arial"/>
                <a:cs typeface="Arial"/>
              </a:rPr>
              <a:t>Beyond energy efficiency – renewables, circular economy, adaptation, just transition, energy poverty, digital tools, enterprise/SMEs, energy communities, islands, governance, youth…..and much more</a:t>
            </a:r>
          </a:p>
          <a:p>
            <a:pPr algn="l">
              <a:lnSpc>
                <a:spcPts val="1560"/>
              </a:lnSpc>
              <a:spcBef>
                <a:spcPts val="2100"/>
              </a:spcBef>
              <a:spcAft>
                <a:spcPts val="900"/>
              </a:spcAft>
            </a:pPr>
            <a:endParaRPr lang="en-US" sz="1350" dirty="0">
              <a:solidFill>
                <a:srgbClr val="1D1752"/>
              </a:solidFill>
              <a:latin typeface="Arial" panose="020B0604020202020204" pitchFamily="34" charset="0"/>
              <a:ea typeface="Open Sans Light" pitchFamily="2" charset="0"/>
              <a:cs typeface="Arial" panose="020B0604020202020204" pitchFamily="34" charset="0"/>
            </a:endParaRPr>
          </a:p>
        </p:txBody>
      </p:sp>
      <p:pic>
        <p:nvPicPr>
          <p:cNvPr id="3" name="Picture 2">
            <a:extLst>
              <a:ext uri="{FF2B5EF4-FFF2-40B4-BE49-F238E27FC236}">
                <a16:creationId xmlns:a16="http://schemas.microsoft.com/office/drawing/2014/main" id="{327EC0D7-08E7-56CC-AEA9-FF2A88B67188}"/>
              </a:ext>
            </a:extLst>
          </p:cNvPr>
          <p:cNvPicPr>
            <a:picLocks noChangeAspect="1"/>
          </p:cNvPicPr>
          <p:nvPr/>
        </p:nvPicPr>
        <p:blipFill>
          <a:blip r:embed="rId4"/>
          <a:stretch>
            <a:fillRect/>
          </a:stretch>
        </p:blipFill>
        <p:spPr>
          <a:xfrm>
            <a:off x="5236884" y="0"/>
            <a:ext cx="3627493" cy="5149850"/>
          </a:xfrm>
          <a:prstGeom prst="rect">
            <a:avLst/>
          </a:prstGeom>
        </p:spPr>
      </p:pic>
      <p:pic>
        <p:nvPicPr>
          <p:cNvPr id="10" name="Picture 9">
            <a:extLst>
              <a:ext uri="{FF2B5EF4-FFF2-40B4-BE49-F238E27FC236}">
                <a16:creationId xmlns:a16="http://schemas.microsoft.com/office/drawing/2014/main" id="{EBF10499-9512-D5A7-5D86-8756C233CE49}"/>
              </a:ext>
            </a:extLst>
          </p:cNvPr>
          <p:cNvPicPr>
            <a:picLocks noChangeAspect="1"/>
          </p:cNvPicPr>
          <p:nvPr/>
        </p:nvPicPr>
        <p:blipFill>
          <a:blip r:embed="rId5"/>
          <a:stretch>
            <a:fillRect/>
          </a:stretch>
        </p:blipFill>
        <p:spPr>
          <a:xfrm>
            <a:off x="5566404" y="970309"/>
            <a:ext cx="3134877" cy="2560061"/>
          </a:xfrm>
          <a:prstGeom prst="rect">
            <a:avLst/>
          </a:prstGeom>
        </p:spPr>
      </p:pic>
    </p:spTree>
    <p:extLst>
      <p:ext uri="{BB962C8B-B14F-4D97-AF65-F5344CB8AC3E}">
        <p14:creationId xmlns:p14="http://schemas.microsoft.com/office/powerpoint/2010/main" val="251097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4856396" cy="4267457"/>
          </a:xfrm>
          <a:prstGeom prst="rect">
            <a:avLst/>
          </a:prstGeom>
        </p:spPr>
      </p:pic>
      <p:sp>
        <p:nvSpPr>
          <p:cNvPr id="3" name="object 3"/>
          <p:cNvSpPr txBox="1"/>
          <p:nvPr/>
        </p:nvSpPr>
        <p:spPr>
          <a:xfrm>
            <a:off x="347300" y="1039036"/>
            <a:ext cx="3775710" cy="3570593"/>
          </a:xfrm>
          <a:prstGeom prst="rect">
            <a:avLst/>
          </a:prstGeom>
        </p:spPr>
        <p:txBody>
          <a:bodyPr vert="horz" wrap="square" lIns="0" tIns="2540" rIns="0" bIns="0" rtlCol="0">
            <a:spAutoFit/>
          </a:bodyPr>
          <a:lstStyle/>
          <a:p>
            <a:pPr marL="12700" marR="5080">
              <a:lnSpc>
                <a:spcPct val="104200"/>
              </a:lnSpc>
              <a:spcBef>
                <a:spcPts val="20"/>
              </a:spcBef>
            </a:pPr>
            <a:r>
              <a:rPr lang="en-GB" sz="1600" dirty="0">
                <a:solidFill>
                  <a:srgbClr val="1D1D1B"/>
                </a:solidFill>
                <a:latin typeface="Arial"/>
                <a:cs typeface="Arial"/>
              </a:rPr>
              <a:t>City of Zagreb implementing a comprehensive renovation programme of public buildings.</a:t>
            </a:r>
          </a:p>
          <a:p>
            <a:pPr marL="12700" marR="5080">
              <a:lnSpc>
                <a:spcPct val="104200"/>
              </a:lnSpc>
              <a:spcBef>
                <a:spcPts val="20"/>
              </a:spcBef>
            </a:pPr>
            <a:endParaRPr lang="en-GB" sz="1600" dirty="0">
              <a:solidFill>
                <a:srgbClr val="1D1D1B"/>
              </a:solidFill>
              <a:latin typeface="Arial"/>
              <a:cs typeface="Arial"/>
            </a:endParaRPr>
          </a:p>
          <a:p>
            <a:pPr marL="12700" marR="5080">
              <a:lnSpc>
                <a:spcPct val="104200"/>
              </a:lnSpc>
              <a:spcBef>
                <a:spcPts val="20"/>
              </a:spcBef>
            </a:pPr>
            <a:r>
              <a:rPr lang="en-GB" sz="1600" dirty="0">
                <a:solidFill>
                  <a:srgbClr val="1D1D1B"/>
                </a:solidFill>
                <a:latin typeface="Arial"/>
                <a:cs typeface="Arial"/>
              </a:rPr>
              <a:t>Utilising EU funds (EU LIFE, ELENA) to transform buildings, improve services and integrate renewables (PV)</a:t>
            </a:r>
          </a:p>
          <a:p>
            <a:pPr marL="12700" marR="5080">
              <a:lnSpc>
                <a:spcPct val="104200"/>
              </a:lnSpc>
              <a:spcBef>
                <a:spcPts val="20"/>
              </a:spcBef>
            </a:pPr>
            <a:endParaRPr lang="en-GB" sz="1600" dirty="0">
              <a:solidFill>
                <a:srgbClr val="1D1D1B"/>
              </a:solidFill>
              <a:latin typeface="Arial"/>
              <a:cs typeface="Arial"/>
            </a:endParaRPr>
          </a:p>
          <a:p>
            <a:pPr marL="298450" marR="5080" indent="-285750">
              <a:lnSpc>
                <a:spcPct val="104200"/>
              </a:lnSpc>
              <a:spcBef>
                <a:spcPts val="20"/>
              </a:spcBef>
              <a:buFont typeface="Arial" panose="020B0604020202020204" pitchFamily="34" charset="0"/>
              <a:buChar char="•"/>
            </a:pPr>
            <a:r>
              <a:rPr lang="en-GB" sz="1600" dirty="0">
                <a:solidFill>
                  <a:srgbClr val="1D1D1B"/>
                </a:solidFill>
                <a:latin typeface="Arial"/>
                <a:cs typeface="Arial"/>
              </a:rPr>
              <a:t>LIFE CROSS: 100 buildings, 20 MW PV, €67m investment triggered</a:t>
            </a:r>
          </a:p>
          <a:p>
            <a:pPr marL="298450" marR="5080" indent="-285750">
              <a:lnSpc>
                <a:spcPct val="104200"/>
              </a:lnSpc>
              <a:spcBef>
                <a:spcPts val="20"/>
              </a:spcBef>
              <a:buFont typeface="Arial" panose="020B0604020202020204" pitchFamily="34" charset="0"/>
              <a:buChar char="•"/>
            </a:pPr>
            <a:r>
              <a:rPr lang="en-GB" sz="1600" dirty="0">
                <a:solidFill>
                  <a:srgbClr val="1D1D1B"/>
                </a:solidFill>
                <a:latin typeface="Arial"/>
                <a:cs typeface="Arial"/>
              </a:rPr>
              <a:t>ELENA ZA GREEN: 50 buildings, €80m investment, BMS</a:t>
            </a:r>
          </a:p>
          <a:p>
            <a:pPr marL="298450" marR="5080" indent="-285750">
              <a:lnSpc>
                <a:spcPct val="104200"/>
              </a:lnSpc>
              <a:spcBef>
                <a:spcPts val="20"/>
              </a:spcBef>
              <a:buFont typeface="Arial" panose="020B0604020202020204" pitchFamily="34" charset="0"/>
              <a:buChar char="•"/>
            </a:pPr>
            <a:r>
              <a:rPr lang="en-GB" sz="1600" dirty="0">
                <a:solidFill>
                  <a:srgbClr val="1D1D1B"/>
                </a:solidFill>
                <a:latin typeface="Arial"/>
                <a:cs typeface="Arial"/>
              </a:rPr>
              <a:t>ELENA </a:t>
            </a:r>
            <a:r>
              <a:rPr lang="en-GB" sz="1600" dirty="0" err="1">
                <a:solidFill>
                  <a:srgbClr val="1D1D1B"/>
                </a:solidFill>
                <a:latin typeface="Arial"/>
                <a:cs typeface="Arial"/>
              </a:rPr>
              <a:t>PVMax</a:t>
            </a:r>
            <a:r>
              <a:rPr lang="en-GB" sz="1600" dirty="0">
                <a:solidFill>
                  <a:srgbClr val="1D1D1B"/>
                </a:solidFill>
                <a:latin typeface="Arial"/>
                <a:cs typeface="Arial"/>
              </a:rPr>
              <a:t>: €70m investment across residential/public buildings</a:t>
            </a:r>
            <a:endParaRPr sz="1600" dirty="0">
              <a:latin typeface="Arial"/>
              <a:cs typeface="Arial"/>
            </a:endParaRPr>
          </a:p>
        </p:txBody>
      </p:sp>
      <p:sp>
        <p:nvSpPr>
          <p:cNvPr id="4" name="object 4"/>
          <p:cNvSpPr txBox="1">
            <a:spLocks noGrp="1"/>
          </p:cNvSpPr>
          <p:nvPr>
            <p:ph type="title"/>
          </p:nvPr>
        </p:nvSpPr>
        <p:spPr>
          <a:xfrm>
            <a:off x="347300" y="283802"/>
            <a:ext cx="3775710" cy="330200"/>
          </a:xfrm>
          <a:prstGeom prst="rect">
            <a:avLst/>
          </a:prstGeom>
        </p:spPr>
        <p:txBody>
          <a:bodyPr vert="horz" wrap="square" lIns="0" tIns="12700" rIns="0" bIns="0" rtlCol="0">
            <a:spAutoFit/>
          </a:bodyPr>
          <a:lstStyle/>
          <a:p>
            <a:pPr marL="12700">
              <a:lnSpc>
                <a:spcPct val="100000"/>
              </a:lnSpc>
              <a:spcBef>
                <a:spcPts val="100"/>
              </a:spcBef>
            </a:pPr>
            <a:r>
              <a:rPr lang="en-US" dirty="0"/>
              <a:t>Best practice 1 (Croatia)</a:t>
            </a:r>
            <a:endParaRPr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6" name="object 6"/>
          <p:cNvSpPr txBox="1"/>
          <p:nvPr/>
        </p:nvSpPr>
        <p:spPr>
          <a:xfrm>
            <a:off x="610100" y="4679725"/>
            <a:ext cx="2007235" cy="126317"/>
          </a:xfrm>
          <a:prstGeom prst="rect">
            <a:avLst/>
          </a:prstGeom>
        </p:spPr>
        <p:txBody>
          <a:bodyPr vert="horz" wrap="square" lIns="0" tIns="3175" rIns="0" bIns="0" rtlCol="0">
            <a:spAutoFit/>
          </a:bodyPr>
          <a:lstStyle/>
          <a:p>
            <a:pPr marL="12700">
              <a:lnSpc>
                <a:spcPct val="100000"/>
              </a:lnSpc>
              <a:spcBef>
                <a:spcPts val="25"/>
              </a:spcBef>
            </a:pPr>
            <a:r>
              <a:rPr sz="800" b="1" spc="-20" dirty="0">
                <a:solidFill>
                  <a:srgbClr val="1D1D1B"/>
                </a:solidFill>
                <a:latin typeface="Arial"/>
                <a:cs typeface="Arial"/>
              </a:rPr>
              <a:t>PRESENTATION</a:t>
            </a:r>
            <a:r>
              <a:rPr sz="800" b="1" spc="-10" dirty="0">
                <a:solidFill>
                  <a:srgbClr val="1D1D1B"/>
                </a:solidFill>
                <a:latin typeface="Arial"/>
                <a:cs typeface="Arial"/>
              </a:rPr>
              <a:t> </a:t>
            </a:r>
            <a:r>
              <a:rPr sz="800" b="1" dirty="0">
                <a:solidFill>
                  <a:srgbClr val="1D1D1B"/>
                </a:solidFill>
                <a:latin typeface="Arial"/>
                <a:cs typeface="Arial"/>
              </a:rPr>
              <a:t>2024</a:t>
            </a:r>
            <a:r>
              <a:rPr sz="800" b="1" spc="-5" dirty="0">
                <a:solidFill>
                  <a:srgbClr val="1D1D1B"/>
                </a:solidFill>
                <a:latin typeface="Arial"/>
                <a:cs typeface="Arial"/>
              </a:rPr>
              <a:t> </a:t>
            </a:r>
            <a:r>
              <a:rPr sz="800" dirty="0">
                <a:solidFill>
                  <a:srgbClr val="1D1D1B"/>
                </a:solidFill>
                <a:latin typeface="Arial"/>
                <a:cs typeface="Arial"/>
              </a:rPr>
              <a:t>—</a:t>
            </a:r>
            <a:r>
              <a:rPr sz="800" spc="-20" dirty="0">
                <a:solidFill>
                  <a:srgbClr val="1D1D1B"/>
                </a:solidFill>
                <a:latin typeface="Arial"/>
                <a:cs typeface="Arial"/>
              </a:rPr>
              <a:t> </a:t>
            </a:r>
            <a:r>
              <a:rPr lang="en-GB" sz="800" dirty="0">
                <a:solidFill>
                  <a:srgbClr val="1D1D1B"/>
                </a:solidFill>
                <a:latin typeface="Arial"/>
                <a:cs typeface="Arial"/>
              </a:rPr>
              <a:t>EUFORES</a:t>
            </a:r>
            <a:endParaRPr sz="800" dirty="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13</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pic>
        <p:nvPicPr>
          <p:cNvPr id="12" name="Picture 11">
            <a:extLst>
              <a:ext uri="{FF2B5EF4-FFF2-40B4-BE49-F238E27FC236}">
                <a16:creationId xmlns:a16="http://schemas.microsoft.com/office/drawing/2014/main" id="{A3CD1B51-21C3-EFAD-E625-745AD467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914" y="822325"/>
            <a:ext cx="4287604" cy="29459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ject 2">
            <a:extLst>
              <a:ext uri="{FF2B5EF4-FFF2-40B4-BE49-F238E27FC236}">
                <a16:creationId xmlns:a16="http://schemas.microsoft.com/office/drawing/2014/main" id="{08E6AE2F-1DF1-88A7-5935-8AC26E4DB8E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4856396" cy="4267457"/>
          </a:xfrm>
          <a:prstGeom prst="rect">
            <a:avLst/>
          </a:prstGeom>
        </p:spPr>
      </p:pic>
      <p:sp>
        <p:nvSpPr>
          <p:cNvPr id="4" name="object 4"/>
          <p:cNvSpPr txBox="1">
            <a:spLocks noGrp="1"/>
          </p:cNvSpPr>
          <p:nvPr>
            <p:ph type="title"/>
          </p:nvPr>
        </p:nvSpPr>
        <p:spPr>
          <a:xfrm>
            <a:off x="347300" y="283802"/>
            <a:ext cx="3775710" cy="330200"/>
          </a:xfrm>
          <a:prstGeom prst="rect">
            <a:avLst/>
          </a:prstGeom>
        </p:spPr>
        <p:txBody>
          <a:bodyPr vert="horz" wrap="square" lIns="0" tIns="12700" rIns="0" bIns="0" rtlCol="0">
            <a:spAutoFit/>
          </a:bodyPr>
          <a:lstStyle/>
          <a:p>
            <a:pPr marL="12700">
              <a:lnSpc>
                <a:spcPct val="100000"/>
              </a:lnSpc>
              <a:spcBef>
                <a:spcPts val="100"/>
              </a:spcBef>
            </a:pPr>
            <a:r>
              <a:rPr lang="en-US" dirty="0"/>
              <a:t>Emerging Innovations (Ireland)</a:t>
            </a:r>
            <a:endParaRPr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6" name="object 6"/>
          <p:cNvSpPr txBox="1"/>
          <p:nvPr/>
        </p:nvSpPr>
        <p:spPr>
          <a:xfrm>
            <a:off x="610100" y="4679725"/>
            <a:ext cx="2007235" cy="126317"/>
          </a:xfrm>
          <a:prstGeom prst="rect">
            <a:avLst/>
          </a:prstGeom>
        </p:spPr>
        <p:txBody>
          <a:bodyPr vert="horz" wrap="square" lIns="0" tIns="3175" rIns="0" bIns="0" rtlCol="0">
            <a:spAutoFit/>
          </a:bodyPr>
          <a:lstStyle/>
          <a:p>
            <a:pPr marL="12700">
              <a:lnSpc>
                <a:spcPct val="100000"/>
              </a:lnSpc>
              <a:spcBef>
                <a:spcPts val="25"/>
              </a:spcBef>
            </a:pPr>
            <a:r>
              <a:rPr sz="800" b="1" spc="-20" dirty="0">
                <a:solidFill>
                  <a:srgbClr val="1D1D1B"/>
                </a:solidFill>
                <a:latin typeface="Arial"/>
                <a:cs typeface="Arial"/>
              </a:rPr>
              <a:t>PRESENTATION</a:t>
            </a:r>
            <a:r>
              <a:rPr sz="800" b="1" spc="-10" dirty="0">
                <a:solidFill>
                  <a:srgbClr val="1D1D1B"/>
                </a:solidFill>
                <a:latin typeface="Arial"/>
                <a:cs typeface="Arial"/>
              </a:rPr>
              <a:t> </a:t>
            </a:r>
            <a:r>
              <a:rPr sz="800" b="1" dirty="0">
                <a:solidFill>
                  <a:srgbClr val="1D1D1B"/>
                </a:solidFill>
                <a:latin typeface="Arial"/>
                <a:cs typeface="Arial"/>
              </a:rPr>
              <a:t>2024</a:t>
            </a:r>
            <a:r>
              <a:rPr sz="800" b="1" spc="-5" dirty="0">
                <a:solidFill>
                  <a:srgbClr val="1D1D1B"/>
                </a:solidFill>
                <a:latin typeface="Arial"/>
                <a:cs typeface="Arial"/>
              </a:rPr>
              <a:t> </a:t>
            </a:r>
            <a:r>
              <a:rPr sz="800" dirty="0">
                <a:solidFill>
                  <a:srgbClr val="1D1D1B"/>
                </a:solidFill>
                <a:latin typeface="Arial"/>
                <a:cs typeface="Arial"/>
              </a:rPr>
              <a:t>—</a:t>
            </a:r>
            <a:r>
              <a:rPr sz="800" spc="-20" dirty="0">
                <a:solidFill>
                  <a:srgbClr val="1D1D1B"/>
                </a:solidFill>
                <a:latin typeface="Arial"/>
                <a:cs typeface="Arial"/>
              </a:rPr>
              <a:t> </a:t>
            </a:r>
            <a:r>
              <a:rPr lang="en-GB" sz="800" dirty="0">
                <a:solidFill>
                  <a:srgbClr val="1D1D1B"/>
                </a:solidFill>
                <a:latin typeface="Arial"/>
                <a:cs typeface="Arial"/>
              </a:rPr>
              <a:t>EUFORES</a:t>
            </a:r>
            <a:endParaRPr sz="800" dirty="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14</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pic>
        <p:nvPicPr>
          <p:cNvPr id="13" name="Graphic 12">
            <a:extLst>
              <a:ext uri="{FF2B5EF4-FFF2-40B4-BE49-F238E27FC236}">
                <a16:creationId xmlns:a16="http://schemas.microsoft.com/office/drawing/2014/main" id="{D99634DE-D4F9-EEDC-F9D4-EC4A0AF812C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 t="25316" r="6028"/>
          <a:stretch/>
        </p:blipFill>
        <p:spPr>
          <a:xfrm>
            <a:off x="4048858" y="133821"/>
            <a:ext cx="5095142" cy="5016029"/>
          </a:xfrm>
          <a:prstGeom prst="rect">
            <a:avLst/>
          </a:prstGeom>
        </p:spPr>
      </p:pic>
      <p:pic>
        <p:nvPicPr>
          <p:cNvPr id="14" name="Graphic 13">
            <a:extLst>
              <a:ext uri="{FF2B5EF4-FFF2-40B4-BE49-F238E27FC236}">
                <a16:creationId xmlns:a16="http://schemas.microsoft.com/office/drawing/2014/main" id="{1DFADA7E-FB20-5F22-57BC-84DE1D6B7E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38049">
            <a:off x="5119041" y="2780784"/>
            <a:ext cx="1560074" cy="1560074"/>
          </a:xfrm>
          <a:prstGeom prst="rect">
            <a:avLst/>
          </a:prstGeom>
        </p:spPr>
      </p:pic>
      <p:sp>
        <p:nvSpPr>
          <p:cNvPr id="23" name="Subtitle 2">
            <a:extLst>
              <a:ext uri="{FF2B5EF4-FFF2-40B4-BE49-F238E27FC236}">
                <a16:creationId xmlns:a16="http://schemas.microsoft.com/office/drawing/2014/main" id="{81055FF6-E938-40A3-C92B-A056C468CDB0}"/>
              </a:ext>
            </a:extLst>
          </p:cNvPr>
          <p:cNvSpPr txBox="1">
            <a:spLocks/>
          </p:cNvSpPr>
          <p:nvPr/>
        </p:nvSpPr>
        <p:spPr>
          <a:xfrm>
            <a:off x="589225" y="748404"/>
            <a:ext cx="3759912" cy="945618"/>
          </a:xfrm>
          <a:prstGeom prst="rect">
            <a:avLst/>
          </a:prstGeom>
        </p:spPr>
        <p:txBody>
          <a:bodyPr wrap="square" lIns="0" tIns="0" rIns="0" bIns="0">
            <a:normAutofit/>
          </a:bodyPr>
          <a:lstStyle>
            <a:lvl1pPr marL="0">
              <a:defRPr sz="1100" b="0" i="0">
                <a:solidFill>
                  <a:srgbClr val="1D1D1B"/>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20000"/>
              </a:lnSpc>
            </a:pPr>
            <a:endParaRPr lang="en-US" sz="4050" b="1" spc="225" dirty="0">
              <a:solidFill>
                <a:srgbClr val="1D1752"/>
              </a:solidFill>
              <a:latin typeface="Arial" panose="020B0604020202020204" pitchFamily="34" charset="0"/>
              <a:ea typeface="Open Sans SemiBold" pitchFamily="2" charset="0"/>
              <a:cs typeface="Arial" panose="020B0604020202020204" pitchFamily="34" charset="0"/>
            </a:endParaRPr>
          </a:p>
        </p:txBody>
      </p:sp>
      <p:sp>
        <p:nvSpPr>
          <p:cNvPr id="24" name="Subtitle 2">
            <a:extLst>
              <a:ext uri="{FF2B5EF4-FFF2-40B4-BE49-F238E27FC236}">
                <a16:creationId xmlns:a16="http://schemas.microsoft.com/office/drawing/2014/main" id="{6238BBF3-AEE5-9AA6-540E-4CEE80DF9C0E}"/>
              </a:ext>
            </a:extLst>
          </p:cNvPr>
          <p:cNvSpPr txBox="1">
            <a:spLocks/>
          </p:cNvSpPr>
          <p:nvPr/>
        </p:nvSpPr>
        <p:spPr>
          <a:xfrm>
            <a:off x="307545" y="959290"/>
            <a:ext cx="3627980" cy="352063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560"/>
              </a:lnSpc>
              <a:spcBef>
                <a:spcPts val="2100"/>
              </a:spcBef>
              <a:spcAft>
                <a:spcPts val="900"/>
              </a:spcAft>
            </a:pPr>
            <a:r>
              <a:rPr lang="en-US" sz="1600" dirty="0">
                <a:solidFill>
                  <a:srgbClr val="1D1D1B"/>
                </a:solidFill>
                <a:latin typeface="Arial"/>
                <a:cs typeface="Arial"/>
              </a:rPr>
              <a:t>TRESS (Transforming Renovation in the Atlantic Seaboard South) is an initiative dedicated to accelerating the retrofitting of 25 public buildings in the Atlantic Seaboard South CARO and Tipperary by 2026.</a:t>
            </a:r>
          </a:p>
          <a:p>
            <a:pPr algn="l">
              <a:lnSpc>
                <a:spcPts val="1560"/>
              </a:lnSpc>
              <a:spcBef>
                <a:spcPts val="2100"/>
              </a:spcBef>
              <a:spcAft>
                <a:spcPts val="900"/>
              </a:spcAft>
            </a:pPr>
            <a:r>
              <a:rPr lang="en-US" sz="1600" dirty="0">
                <a:solidFill>
                  <a:srgbClr val="1D1D1B"/>
                </a:solidFill>
                <a:latin typeface="Arial"/>
                <a:cs typeface="Arial"/>
              </a:rPr>
              <a:t>Collaboration with Tipperary, Clare, Kerry local authorities and other public bodies </a:t>
            </a:r>
          </a:p>
          <a:p>
            <a:pPr algn="l">
              <a:lnSpc>
                <a:spcPts val="1560"/>
              </a:lnSpc>
              <a:spcBef>
                <a:spcPts val="2100"/>
              </a:spcBef>
              <a:spcAft>
                <a:spcPts val="900"/>
              </a:spcAft>
            </a:pPr>
            <a:r>
              <a:rPr lang="en-US" sz="1600" dirty="0">
                <a:solidFill>
                  <a:srgbClr val="1D1D1B"/>
                </a:solidFill>
                <a:latin typeface="Arial"/>
                <a:cs typeface="Arial"/>
              </a:rPr>
              <a:t>Investment grade audits, innovative financing, aggregation</a:t>
            </a:r>
          </a:p>
          <a:p>
            <a:pPr algn="l">
              <a:lnSpc>
                <a:spcPts val="1560"/>
              </a:lnSpc>
              <a:spcBef>
                <a:spcPts val="2100"/>
              </a:spcBef>
              <a:spcAft>
                <a:spcPts val="900"/>
              </a:spcAft>
            </a:pPr>
            <a:endParaRPr lang="en-US" sz="1350" dirty="0">
              <a:solidFill>
                <a:srgbClr val="1D1752"/>
              </a:solidFill>
              <a:latin typeface="Arial" panose="020B0604020202020204" pitchFamily="34" charset="0"/>
              <a:ea typeface="Open Sans Light" pitchFamily="2" charset="0"/>
              <a:cs typeface="Arial" panose="020B0604020202020204" pitchFamily="34" charset="0"/>
            </a:endParaRPr>
          </a:p>
        </p:txBody>
      </p:sp>
    </p:spTree>
    <p:extLst>
      <p:ext uri="{BB962C8B-B14F-4D97-AF65-F5344CB8AC3E}">
        <p14:creationId xmlns:p14="http://schemas.microsoft.com/office/powerpoint/2010/main" val="247780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144770"/>
            <a:chOff x="0" y="0"/>
            <a:chExt cx="9144000" cy="514477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4401"/>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907262" y="0"/>
              <a:ext cx="8236737" cy="5144401"/>
            </a:xfrm>
            <a:prstGeom prst="rect">
              <a:avLst/>
            </a:prstGeom>
          </p:spPr>
        </p:pic>
      </p:grpSp>
      <p:sp>
        <p:nvSpPr>
          <p:cNvPr id="5" name="object 5"/>
          <p:cNvSpPr txBox="1">
            <a:spLocks noGrp="1"/>
          </p:cNvSpPr>
          <p:nvPr>
            <p:ph type="title"/>
          </p:nvPr>
        </p:nvSpPr>
        <p:spPr>
          <a:xfrm>
            <a:off x="1423994" y="2383953"/>
            <a:ext cx="6510700" cy="474489"/>
          </a:xfrm>
          <a:prstGeom prst="rect">
            <a:avLst/>
          </a:prstGeom>
        </p:spPr>
        <p:txBody>
          <a:bodyPr vert="horz" wrap="square" lIns="0" tIns="12700" rIns="0" bIns="0" rtlCol="0">
            <a:spAutoFit/>
          </a:bodyPr>
          <a:lstStyle/>
          <a:p>
            <a:pPr marL="12700">
              <a:lnSpc>
                <a:spcPts val="3550"/>
              </a:lnSpc>
              <a:spcBef>
                <a:spcPts val="100"/>
              </a:spcBef>
            </a:pPr>
            <a:r>
              <a:rPr lang="en-GB" sz="3200" dirty="0"/>
              <a:t>Energy Agencies and EU Policy</a:t>
            </a:r>
            <a:endParaRPr sz="3000" dirty="0">
              <a:latin typeface="Arial"/>
              <a:cs typeface="Arial"/>
            </a:endParaRPr>
          </a:p>
        </p:txBody>
      </p:sp>
      <p:sp>
        <p:nvSpPr>
          <p:cNvPr id="6" name="object 6"/>
          <p:cNvSpPr/>
          <p:nvPr/>
        </p:nvSpPr>
        <p:spPr>
          <a:xfrm>
            <a:off x="360000" y="346524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pic>
        <p:nvPicPr>
          <p:cNvPr id="9" name="Image 8">
            <a:extLst>
              <a:ext uri="{FF2B5EF4-FFF2-40B4-BE49-F238E27FC236}">
                <a16:creationId xmlns:a16="http://schemas.microsoft.com/office/drawing/2014/main" id="{1B0D0CFC-CF39-6ED6-0D47-629C453A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4" y="331060"/>
            <a:ext cx="2120900" cy="228600"/>
          </a:xfrm>
          <a:prstGeom prst="rect">
            <a:avLst/>
          </a:prstGeom>
        </p:spPr>
      </p:pic>
    </p:spTree>
    <p:extLst>
      <p:ext uri="{BB962C8B-B14F-4D97-AF65-F5344CB8AC3E}">
        <p14:creationId xmlns:p14="http://schemas.microsoft.com/office/powerpoint/2010/main" val="187596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24809" y="1018809"/>
            <a:ext cx="9144000" cy="4131041"/>
          </a:xfrm>
          <a:prstGeom prst="rect">
            <a:avLst/>
          </a:prstGeom>
        </p:spPr>
      </p:pic>
      <p:sp>
        <p:nvSpPr>
          <p:cNvPr id="3" name="object 3"/>
          <p:cNvSpPr txBox="1"/>
          <p:nvPr/>
        </p:nvSpPr>
        <p:spPr>
          <a:xfrm>
            <a:off x="347300" y="1039036"/>
            <a:ext cx="8110900" cy="3084819"/>
          </a:xfrm>
          <a:prstGeom prst="rect">
            <a:avLst/>
          </a:prstGeom>
        </p:spPr>
        <p:txBody>
          <a:bodyPr vert="horz" wrap="square" lIns="0" tIns="2540" rIns="0" bIns="0" rtlCol="0">
            <a:spAutoFit/>
          </a:bodyPr>
          <a:lstStyle/>
          <a:p>
            <a:pPr marL="449263" indent="-268288">
              <a:lnSpc>
                <a:spcPts val="2700"/>
              </a:lnSpc>
              <a:spcBef>
                <a:spcPts val="5"/>
              </a:spcBef>
              <a:buFont typeface="Arial" panose="020B0604020202020204" pitchFamily="34" charset="0"/>
              <a:buChar char="•"/>
              <a:tabLst>
                <a:tab pos="927735" algn="l"/>
              </a:tabLst>
            </a:pPr>
            <a:r>
              <a:rPr lang="en-US" dirty="0">
                <a:solidFill>
                  <a:srgbClr val="1D1D1B"/>
                </a:solidFill>
                <a:latin typeface="Arial"/>
                <a:cs typeface="Arial"/>
              </a:rPr>
              <a:t>A critical time in EU policy</a:t>
            </a:r>
          </a:p>
          <a:p>
            <a:pPr marL="449263" indent="-268288">
              <a:lnSpc>
                <a:spcPts val="2700"/>
              </a:lnSpc>
              <a:spcBef>
                <a:spcPts val="5"/>
              </a:spcBef>
              <a:buFont typeface="Arial" panose="020B0604020202020204" pitchFamily="34" charset="0"/>
              <a:buChar char="•"/>
              <a:tabLst>
                <a:tab pos="927735" algn="l"/>
              </a:tabLst>
            </a:pPr>
            <a:endParaRPr lang="en-US" spc="-75" dirty="0">
              <a:solidFill>
                <a:srgbClr val="1D1D1B"/>
              </a:solidFill>
              <a:latin typeface="Arial"/>
              <a:cs typeface="Arial"/>
            </a:endParaRPr>
          </a:p>
          <a:p>
            <a:pPr marL="449263" indent="-268288">
              <a:lnSpc>
                <a:spcPts val="2700"/>
              </a:lnSpc>
              <a:spcBef>
                <a:spcPts val="5"/>
              </a:spcBef>
              <a:buFont typeface="Arial" panose="020B0604020202020204" pitchFamily="34" charset="0"/>
              <a:buChar char="•"/>
              <a:tabLst>
                <a:tab pos="927735" algn="l"/>
              </a:tabLst>
            </a:pPr>
            <a:r>
              <a:rPr lang="en-US" spc="-75" dirty="0">
                <a:solidFill>
                  <a:srgbClr val="1D1D1B"/>
                </a:solidFill>
                <a:latin typeface="Arial"/>
                <a:cs typeface="Arial"/>
              </a:rPr>
              <a:t>Energy Agencies positioning is critical and sets out opportunities for the future</a:t>
            </a:r>
          </a:p>
          <a:p>
            <a:pPr marL="449263" indent="-268288">
              <a:lnSpc>
                <a:spcPts val="2700"/>
              </a:lnSpc>
              <a:spcBef>
                <a:spcPts val="5"/>
              </a:spcBef>
              <a:buFont typeface="Arial" panose="020B0604020202020204" pitchFamily="34" charset="0"/>
              <a:buChar char="•"/>
              <a:tabLst>
                <a:tab pos="927735" algn="l"/>
              </a:tabLst>
            </a:pPr>
            <a:endParaRPr lang="en-US" spc="-75" dirty="0">
              <a:solidFill>
                <a:srgbClr val="1D1D1B"/>
              </a:solidFill>
              <a:latin typeface="Arial"/>
              <a:cs typeface="Arial"/>
            </a:endParaRPr>
          </a:p>
          <a:p>
            <a:pPr marL="449263" indent="-268288">
              <a:lnSpc>
                <a:spcPts val="2700"/>
              </a:lnSpc>
              <a:spcBef>
                <a:spcPts val="5"/>
              </a:spcBef>
              <a:buFont typeface="Arial" panose="020B0604020202020204" pitchFamily="34" charset="0"/>
              <a:buChar char="•"/>
              <a:tabLst>
                <a:tab pos="927735" algn="l"/>
              </a:tabLst>
            </a:pPr>
            <a:r>
              <a:rPr lang="en-US" spc="-75" dirty="0">
                <a:solidFill>
                  <a:srgbClr val="1D1D1B"/>
                </a:solidFill>
                <a:latin typeface="Arial"/>
                <a:cs typeface="Arial"/>
              </a:rPr>
              <a:t>FEDARENE and other Energy Agency networks engaged proactively to inform the revisions of various Directives</a:t>
            </a:r>
          </a:p>
          <a:p>
            <a:pPr marL="449263" indent="-268288">
              <a:lnSpc>
                <a:spcPts val="2700"/>
              </a:lnSpc>
              <a:spcBef>
                <a:spcPts val="5"/>
              </a:spcBef>
              <a:buFont typeface="Arial" panose="020B0604020202020204" pitchFamily="34" charset="0"/>
              <a:buChar char="•"/>
              <a:tabLst>
                <a:tab pos="927735" algn="l"/>
              </a:tabLst>
            </a:pPr>
            <a:endParaRPr lang="en-US" spc="-75" dirty="0">
              <a:solidFill>
                <a:srgbClr val="1D1D1B"/>
              </a:solidFill>
              <a:latin typeface="Arial"/>
              <a:cs typeface="Arial"/>
            </a:endParaRPr>
          </a:p>
          <a:p>
            <a:pPr marL="449263" indent="-268288">
              <a:lnSpc>
                <a:spcPts val="2700"/>
              </a:lnSpc>
              <a:spcBef>
                <a:spcPts val="5"/>
              </a:spcBef>
              <a:buFont typeface="Arial" panose="020B0604020202020204" pitchFamily="34" charset="0"/>
              <a:buChar char="•"/>
              <a:tabLst>
                <a:tab pos="927735" algn="l"/>
              </a:tabLst>
            </a:pPr>
            <a:r>
              <a:rPr lang="en-US" spc="-75" dirty="0">
                <a:solidFill>
                  <a:srgbClr val="1D1D1B"/>
                </a:solidFill>
                <a:latin typeface="Arial"/>
                <a:cs typeface="Arial"/>
              </a:rPr>
              <a:t>Advocacy, informing policy and ensuring those forming policy have knowledge of impacts and needs from a local/regional level </a:t>
            </a:r>
          </a:p>
        </p:txBody>
      </p:sp>
      <p:sp>
        <p:nvSpPr>
          <p:cNvPr id="4" name="object 4"/>
          <p:cNvSpPr txBox="1">
            <a:spLocks noGrp="1"/>
          </p:cNvSpPr>
          <p:nvPr>
            <p:ph type="title"/>
          </p:nvPr>
        </p:nvSpPr>
        <p:spPr>
          <a:xfrm>
            <a:off x="347300" y="283802"/>
            <a:ext cx="8263300" cy="330200"/>
          </a:xfrm>
          <a:prstGeom prst="rect">
            <a:avLst/>
          </a:prstGeom>
        </p:spPr>
        <p:txBody>
          <a:bodyPr vert="horz" wrap="square" lIns="0" tIns="12700" rIns="0" bIns="0" rtlCol="0">
            <a:spAutoFit/>
          </a:bodyPr>
          <a:lstStyle/>
          <a:p>
            <a:pPr marL="12700">
              <a:lnSpc>
                <a:spcPct val="100000"/>
              </a:lnSpc>
              <a:spcBef>
                <a:spcPts val="100"/>
              </a:spcBef>
            </a:pPr>
            <a:r>
              <a:rPr lang="en-US" dirty="0"/>
              <a:t>Fit 4 55 Legislative Package</a:t>
            </a:r>
            <a:endParaRPr lang="en-US"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16</a:t>
            </a:fld>
            <a:endParaRPr spc="-50" dirty="0"/>
          </a:p>
        </p:txBody>
      </p:sp>
      <p:pic>
        <p:nvPicPr>
          <p:cNvPr id="10" name="Image 7">
            <a:extLst>
              <a:ext uri="{FF2B5EF4-FFF2-40B4-BE49-F238E27FC236}">
                <a16:creationId xmlns:a16="http://schemas.microsoft.com/office/drawing/2014/main" id="{1343D7ED-9ECD-F372-D39E-F11C5C0A0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Tree>
    <p:extLst>
      <p:ext uri="{BB962C8B-B14F-4D97-AF65-F5344CB8AC3E}">
        <p14:creationId xmlns:p14="http://schemas.microsoft.com/office/powerpoint/2010/main" val="291307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3775710" cy="330200"/>
          </a:xfrm>
          <a:prstGeom prst="rect">
            <a:avLst/>
          </a:prstGeom>
        </p:spPr>
        <p:txBody>
          <a:bodyPr vert="horz" wrap="square" lIns="0" tIns="12700" rIns="0" bIns="0" rtlCol="0">
            <a:spAutoFit/>
          </a:bodyPr>
          <a:lstStyle/>
          <a:p>
            <a:pPr marL="12700">
              <a:lnSpc>
                <a:spcPct val="100000"/>
              </a:lnSpc>
              <a:spcBef>
                <a:spcPts val="100"/>
              </a:spcBef>
            </a:pPr>
            <a:r>
              <a:rPr lang="en-US" dirty="0"/>
              <a:t>Energy Efficiency Directive</a:t>
            </a:r>
            <a:endParaRPr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17</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
        <p:nvSpPr>
          <p:cNvPr id="10" name="TextBox 9">
            <a:extLst>
              <a:ext uri="{FF2B5EF4-FFF2-40B4-BE49-F238E27FC236}">
                <a16:creationId xmlns:a16="http://schemas.microsoft.com/office/drawing/2014/main" id="{BFC55B3B-7F3F-D80F-7545-CF905E9E49C1}"/>
              </a:ext>
            </a:extLst>
          </p:cNvPr>
          <p:cNvSpPr txBox="1"/>
          <p:nvPr/>
        </p:nvSpPr>
        <p:spPr>
          <a:xfrm>
            <a:off x="4892682" y="1974760"/>
            <a:ext cx="3942285" cy="1200329"/>
          </a:xfrm>
          <a:prstGeom prst="rect">
            <a:avLst/>
          </a:prstGeom>
          <a:noFill/>
        </p:spPr>
        <p:txBody>
          <a:bodyPr wrap="square">
            <a:spAutoFit/>
          </a:bodyPr>
          <a:lstStyle/>
          <a:p>
            <a:r>
              <a:rPr lang="en-GB" dirty="0"/>
              <a:t>“Public authorities are encouraged to obtain support from entities such as sustainable energy agencies established at regional or local level”</a:t>
            </a:r>
          </a:p>
        </p:txBody>
      </p:sp>
      <p:sp>
        <p:nvSpPr>
          <p:cNvPr id="11" name="Text Placeholder 4">
            <a:extLst>
              <a:ext uri="{FF2B5EF4-FFF2-40B4-BE49-F238E27FC236}">
                <a16:creationId xmlns:a16="http://schemas.microsoft.com/office/drawing/2014/main" id="{D769CE30-74A8-5049-0287-8C63BDAD2CEF}"/>
              </a:ext>
            </a:extLst>
          </p:cNvPr>
          <p:cNvSpPr txBox="1">
            <a:spLocks/>
          </p:cNvSpPr>
          <p:nvPr/>
        </p:nvSpPr>
        <p:spPr>
          <a:xfrm>
            <a:off x="76200" y="1158244"/>
            <a:ext cx="4572000" cy="2156174"/>
          </a:xfrm>
          <a:prstGeom prst="rect">
            <a:avLst/>
          </a:prstGeom>
        </p:spPr>
        <p:txBody>
          <a:bodyPr>
            <a:normAutofit fontScale="925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100"/>
              <a:t>“Member States shall ensure that regional and local authorities, establish </a:t>
            </a:r>
            <a:r>
              <a:rPr lang="en-GB" sz="2100" b="1"/>
              <a:t>specific energy efficiency measures in </a:t>
            </a:r>
            <a:r>
              <a:rPr lang="en-GB" sz="2100"/>
              <a:t>their long-term planning tools, such as decarbonisation or </a:t>
            </a:r>
            <a:r>
              <a:rPr lang="en-GB" sz="2100" b="1"/>
              <a:t>sustainable energy plans </a:t>
            </a:r>
            <a:r>
              <a:rPr lang="en-GB" sz="2100"/>
              <a:t>after consulting relevant stakeholders, including where appropriate </a:t>
            </a:r>
            <a:r>
              <a:rPr lang="en-GB" sz="2100" b="1"/>
              <a:t>energy agencies </a:t>
            </a:r>
            <a:r>
              <a:rPr lang="en-GB" sz="2100"/>
              <a:t>[…]”</a:t>
            </a:r>
            <a:endParaRPr lang="LID4096" sz="2100" dirty="0"/>
          </a:p>
        </p:txBody>
      </p:sp>
      <p:sp>
        <p:nvSpPr>
          <p:cNvPr id="13" name="Text Placeholder 5">
            <a:extLst>
              <a:ext uri="{FF2B5EF4-FFF2-40B4-BE49-F238E27FC236}">
                <a16:creationId xmlns:a16="http://schemas.microsoft.com/office/drawing/2014/main" id="{FC582DE5-BCE3-6925-A2BD-B99D8CB54AD8}"/>
              </a:ext>
            </a:extLst>
          </p:cNvPr>
          <p:cNvSpPr txBox="1">
            <a:spLocks/>
          </p:cNvSpPr>
          <p:nvPr/>
        </p:nvSpPr>
        <p:spPr>
          <a:xfrm>
            <a:off x="76200" y="3427927"/>
            <a:ext cx="4572000" cy="4940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EED (2023), Article 5 on public sector leading energy efficiency</a:t>
            </a:r>
            <a:endParaRPr lang="LID4096" dirty="0"/>
          </a:p>
        </p:txBody>
      </p:sp>
    </p:spTree>
    <p:extLst>
      <p:ext uri="{BB962C8B-B14F-4D97-AF65-F5344CB8AC3E}">
        <p14:creationId xmlns:p14="http://schemas.microsoft.com/office/powerpoint/2010/main" val="3911071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3FB457FE-5507-5F15-8D03-F7404DEE193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12" name="Text Placeholder 11">
            <a:extLst>
              <a:ext uri="{FF2B5EF4-FFF2-40B4-BE49-F238E27FC236}">
                <a16:creationId xmlns:a16="http://schemas.microsoft.com/office/drawing/2014/main" id="{1369CBED-A5DD-A97B-051C-5FCB736967E1}"/>
              </a:ext>
            </a:extLst>
          </p:cNvPr>
          <p:cNvSpPr>
            <a:spLocks noGrp="1"/>
          </p:cNvSpPr>
          <p:nvPr>
            <p:ph type="body" sz="quarter" idx="13"/>
          </p:nvPr>
        </p:nvSpPr>
        <p:spPr>
          <a:xfrm>
            <a:off x="297640" y="401851"/>
            <a:ext cx="2369796" cy="346249"/>
          </a:xfrm>
        </p:spPr>
        <p:txBody>
          <a:bodyPr/>
          <a:lstStyle/>
          <a:p>
            <a:r>
              <a:rPr lang="en-GB" dirty="0"/>
              <a:t>Acknowledgment of EAs as key stakeholders of energy transition</a:t>
            </a:r>
          </a:p>
        </p:txBody>
      </p:sp>
      <p:sp>
        <p:nvSpPr>
          <p:cNvPr id="9" name="Text Placeholder 8">
            <a:extLst>
              <a:ext uri="{FF2B5EF4-FFF2-40B4-BE49-F238E27FC236}">
                <a16:creationId xmlns:a16="http://schemas.microsoft.com/office/drawing/2014/main" id="{545970A8-6769-20F9-11F9-AD7446D8295A}"/>
              </a:ext>
            </a:extLst>
          </p:cNvPr>
          <p:cNvSpPr>
            <a:spLocks noGrp="1"/>
          </p:cNvSpPr>
          <p:nvPr>
            <p:ph type="body" sz="quarter" idx="10"/>
          </p:nvPr>
        </p:nvSpPr>
        <p:spPr>
          <a:xfrm>
            <a:off x="297639" y="1695222"/>
            <a:ext cx="2502711" cy="3009899"/>
          </a:xfrm>
        </p:spPr>
        <p:txBody>
          <a:bodyPr>
            <a:noAutofit/>
          </a:bodyPr>
          <a:lstStyle/>
          <a:p>
            <a:r>
              <a:rPr lang="en-GB" sz="1350" b="1" dirty="0"/>
              <a:t>Recital 38</a:t>
            </a:r>
          </a:p>
          <a:p>
            <a:endParaRPr lang="en-GB" sz="1350" b="1" dirty="0"/>
          </a:p>
          <a:p>
            <a:endParaRPr lang="en-GB" dirty="0"/>
          </a:p>
          <a:p>
            <a:pPr marL="214313" indent="-214313">
              <a:buFont typeface="Arial" panose="020B0604020202020204" pitchFamily="34" charset="0"/>
              <a:buChar char="•"/>
            </a:pPr>
            <a:r>
              <a:rPr lang="en-GB" b="1" dirty="0"/>
              <a:t>The expertise </a:t>
            </a:r>
            <a:r>
              <a:rPr lang="en-GB" dirty="0"/>
              <a:t>of EAs</a:t>
            </a:r>
          </a:p>
          <a:p>
            <a:pPr marL="342900" lvl="1"/>
            <a:endParaRPr lang="en-GB" i="1" dirty="0"/>
          </a:p>
          <a:p>
            <a:pPr marL="214313" indent="-214313">
              <a:buFont typeface="Arial" panose="020B0604020202020204" pitchFamily="34" charset="0"/>
              <a:buChar char="•"/>
            </a:pPr>
            <a:r>
              <a:rPr lang="en-GB" dirty="0"/>
              <a:t>EAs </a:t>
            </a:r>
            <a:r>
              <a:rPr lang="en-GB" i="1" dirty="0"/>
              <a:t>“[…] can […] work more effectively in other respects […] such as district </a:t>
            </a:r>
            <a:r>
              <a:rPr lang="en-GB" b="1" i="1" dirty="0"/>
              <a:t>heating and cooling</a:t>
            </a:r>
            <a:r>
              <a:rPr lang="en-GB" dirty="0"/>
              <a:t>”, or </a:t>
            </a:r>
            <a:r>
              <a:rPr lang="en-GB" b="1" dirty="0"/>
              <a:t>cross-regional aspects</a:t>
            </a:r>
          </a:p>
          <a:p>
            <a:endParaRPr lang="en-GB" dirty="0"/>
          </a:p>
          <a:p>
            <a:pPr marL="214313" indent="-214313">
              <a:buFont typeface="Arial" panose="020B0604020202020204" pitchFamily="34" charset="0"/>
              <a:buChar char="•"/>
            </a:pPr>
            <a:r>
              <a:rPr lang="en-GB" dirty="0"/>
              <a:t>EAs“[…] </a:t>
            </a:r>
            <a:r>
              <a:rPr lang="en-GB" i="1" dirty="0"/>
              <a:t>are often responsible for </a:t>
            </a:r>
            <a:r>
              <a:rPr lang="en-GB" b="1" i="1" dirty="0"/>
              <a:t>developing local or regional decarbonisation plans </a:t>
            </a:r>
            <a:r>
              <a:rPr lang="en-GB" i="1" dirty="0"/>
              <a:t>[…] and for supporting public authorities in the </a:t>
            </a:r>
            <a:r>
              <a:rPr lang="en-GB" b="1" i="1" dirty="0"/>
              <a:t>implementation of energy-related policies</a:t>
            </a:r>
            <a:r>
              <a:rPr lang="en-GB" i="1" dirty="0"/>
              <a:t>.”</a:t>
            </a:r>
            <a:endParaRPr lang="LID4096" b="1" dirty="0"/>
          </a:p>
        </p:txBody>
      </p:sp>
      <p:sp>
        <p:nvSpPr>
          <p:cNvPr id="10" name="Text Placeholder 9">
            <a:extLst>
              <a:ext uri="{FF2B5EF4-FFF2-40B4-BE49-F238E27FC236}">
                <a16:creationId xmlns:a16="http://schemas.microsoft.com/office/drawing/2014/main" id="{A4BE183C-E960-B42B-4648-16E10EF87531}"/>
              </a:ext>
            </a:extLst>
          </p:cNvPr>
          <p:cNvSpPr>
            <a:spLocks noGrp="1"/>
          </p:cNvSpPr>
          <p:nvPr>
            <p:ph type="body" sz="quarter" idx="11"/>
          </p:nvPr>
        </p:nvSpPr>
        <p:spPr>
          <a:xfrm>
            <a:off x="3387101" y="1695222"/>
            <a:ext cx="2369797" cy="2885471"/>
          </a:xfrm>
        </p:spPr>
        <p:txBody>
          <a:bodyPr>
            <a:normAutofit/>
          </a:bodyPr>
          <a:lstStyle/>
          <a:p>
            <a:r>
              <a:rPr lang="en-GB" sz="1350" b="1" dirty="0"/>
              <a:t>Recital 39</a:t>
            </a:r>
          </a:p>
          <a:p>
            <a:endParaRPr lang="en-GB" sz="1350" dirty="0"/>
          </a:p>
          <a:p>
            <a:endParaRPr lang="en-GB" sz="1350" dirty="0"/>
          </a:p>
          <a:p>
            <a:pPr marL="214313" indent="-214313">
              <a:buFont typeface="Arial" panose="020B0604020202020204" pitchFamily="34" charset="0"/>
              <a:buChar char="•"/>
            </a:pPr>
            <a:r>
              <a:rPr lang="en-GB" sz="1350" dirty="0"/>
              <a:t>The requirement for Member states to ease and </a:t>
            </a:r>
            <a:r>
              <a:rPr lang="en-GB" sz="1350" b="1" dirty="0"/>
              <a:t>support cooperation among public authorities and regional and local agencies</a:t>
            </a:r>
            <a:r>
              <a:rPr lang="en-GB" sz="1350" dirty="0"/>
              <a:t>. </a:t>
            </a:r>
          </a:p>
          <a:p>
            <a:pPr marL="214313" indent="-214313">
              <a:buFont typeface="Arial" panose="020B0604020202020204" pitchFamily="34" charset="0"/>
              <a:buChar char="•"/>
            </a:pPr>
            <a:endParaRPr lang="en-GB" sz="1350" dirty="0"/>
          </a:p>
          <a:p>
            <a:pPr marL="214313" indent="-214313">
              <a:buFont typeface="Arial" panose="020B0604020202020204" pitchFamily="34" charset="0"/>
              <a:buChar char="•"/>
            </a:pPr>
            <a:r>
              <a:rPr lang="en-GB" sz="1350" dirty="0"/>
              <a:t>The requirement for members states to </a:t>
            </a:r>
            <a:r>
              <a:rPr lang="en-GB" sz="1350" b="1" dirty="0"/>
              <a:t>provide competence-building and training support.</a:t>
            </a:r>
            <a:endParaRPr lang="en-GB" sz="1350" dirty="0"/>
          </a:p>
          <a:p>
            <a:endParaRPr lang="en-GB" sz="1350" b="1" dirty="0"/>
          </a:p>
          <a:p>
            <a:endParaRPr lang="en-BE" sz="1350" b="1" dirty="0"/>
          </a:p>
          <a:p>
            <a:endParaRPr lang="LID4096" dirty="0"/>
          </a:p>
        </p:txBody>
      </p:sp>
      <p:sp>
        <p:nvSpPr>
          <p:cNvPr id="11" name="Text Placeholder 10">
            <a:extLst>
              <a:ext uri="{FF2B5EF4-FFF2-40B4-BE49-F238E27FC236}">
                <a16:creationId xmlns:a16="http://schemas.microsoft.com/office/drawing/2014/main" id="{4167596F-7C93-1DBC-B92D-9ADEA386211A}"/>
              </a:ext>
            </a:extLst>
          </p:cNvPr>
          <p:cNvSpPr>
            <a:spLocks noGrp="1"/>
          </p:cNvSpPr>
          <p:nvPr>
            <p:ph type="body" sz="quarter" idx="12"/>
          </p:nvPr>
        </p:nvSpPr>
        <p:spPr>
          <a:xfrm>
            <a:off x="6476565" y="1695222"/>
            <a:ext cx="2369797" cy="3009899"/>
          </a:xfrm>
        </p:spPr>
        <p:txBody>
          <a:bodyPr>
            <a:normAutofit lnSpcReduction="10000"/>
          </a:bodyPr>
          <a:lstStyle/>
          <a:p>
            <a:r>
              <a:rPr lang="en-GB" sz="1350" b="1" dirty="0"/>
              <a:t>Recital 38</a:t>
            </a:r>
          </a:p>
          <a:p>
            <a:endParaRPr lang="en-GB" sz="1350" b="1" dirty="0"/>
          </a:p>
          <a:p>
            <a:endParaRPr lang="en-GB" sz="1350" b="1" dirty="0"/>
          </a:p>
          <a:p>
            <a:r>
              <a:rPr lang="en-GB" sz="1350" dirty="0"/>
              <a:t>“Sustainable [EAs] can serve as </a:t>
            </a:r>
            <a:r>
              <a:rPr lang="en-GB" sz="1350" b="1" dirty="0"/>
              <a:t>one-stop shops</a:t>
            </a:r>
            <a:r>
              <a:rPr lang="en-GB" sz="1350" dirty="0"/>
              <a:t>”.</a:t>
            </a:r>
          </a:p>
          <a:p>
            <a:endParaRPr lang="en-GB" sz="1350" b="1" dirty="0"/>
          </a:p>
          <a:p>
            <a:endParaRPr lang="en-GB" sz="1350" b="1" dirty="0"/>
          </a:p>
          <a:p>
            <a:endParaRPr lang="en-GB" sz="1350" b="1" dirty="0"/>
          </a:p>
          <a:p>
            <a:r>
              <a:rPr lang="en-GB" sz="1350" b="1" dirty="0"/>
              <a:t>Recital 130</a:t>
            </a:r>
          </a:p>
          <a:p>
            <a:endParaRPr lang="en-GB" sz="1350" b="1" dirty="0"/>
          </a:p>
          <a:p>
            <a:endParaRPr lang="en-GB" sz="1350" b="1" dirty="0"/>
          </a:p>
          <a:p>
            <a:r>
              <a:rPr lang="en-GB" sz="1350" dirty="0"/>
              <a:t>The role of local energy agencies as independent market intermediaries, as facilitators, setting up </a:t>
            </a:r>
            <a:r>
              <a:rPr lang="en-GB" sz="1350" b="1" dirty="0"/>
              <a:t>one-stop shops.</a:t>
            </a:r>
            <a:endParaRPr lang="LID4096" sz="1350" b="1" dirty="0"/>
          </a:p>
        </p:txBody>
      </p:sp>
      <p:sp>
        <p:nvSpPr>
          <p:cNvPr id="13" name="Text Placeholder 12">
            <a:extLst>
              <a:ext uri="{FF2B5EF4-FFF2-40B4-BE49-F238E27FC236}">
                <a16:creationId xmlns:a16="http://schemas.microsoft.com/office/drawing/2014/main" id="{CA01D025-3C45-314A-9E39-B57FCC28E9C2}"/>
              </a:ext>
            </a:extLst>
          </p:cNvPr>
          <p:cNvSpPr>
            <a:spLocks noGrp="1"/>
          </p:cNvSpPr>
          <p:nvPr>
            <p:ph type="body" sz="quarter" idx="14"/>
          </p:nvPr>
        </p:nvSpPr>
        <p:spPr>
          <a:xfrm>
            <a:off x="6476564" y="401851"/>
            <a:ext cx="2369796" cy="346249"/>
          </a:xfrm>
        </p:spPr>
        <p:txBody>
          <a:bodyPr/>
          <a:lstStyle/>
          <a:p>
            <a:r>
              <a:rPr lang="en-GB" dirty="0"/>
              <a:t>Acknowledgment of EAs as key facilitators</a:t>
            </a:r>
            <a:endParaRPr lang="LID4096" dirty="0"/>
          </a:p>
        </p:txBody>
      </p:sp>
      <p:sp>
        <p:nvSpPr>
          <p:cNvPr id="14" name="Text Placeholder 13">
            <a:extLst>
              <a:ext uri="{FF2B5EF4-FFF2-40B4-BE49-F238E27FC236}">
                <a16:creationId xmlns:a16="http://schemas.microsoft.com/office/drawing/2014/main" id="{86FCF68C-6108-D054-082A-8CD7F1E7572C}"/>
              </a:ext>
            </a:extLst>
          </p:cNvPr>
          <p:cNvSpPr>
            <a:spLocks noGrp="1"/>
          </p:cNvSpPr>
          <p:nvPr>
            <p:ph type="body" sz="quarter" idx="15"/>
          </p:nvPr>
        </p:nvSpPr>
        <p:spPr>
          <a:xfrm>
            <a:off x="3387102" y="401851"/>
            <a:ext cx="2369796" cy="346249"/>
          </a:xfrm>
        </p:spPr>
        <p:txBody>
          <a:bodyPr/>
          <a:lstStyle/>
          <a:p>
            <a:r>
              <a:rPr lang="en-GB" dirty="0"/>
              <a:t>Requirements for Member States towards energy agencies</a:t>
            </a:r>
            <a:endParaRPr lang="LID4096" dirty="0"/>
          </a:p>
        </p:txBody>
      </p:sp>
      <p:sp>
        <p:nvSpPr>
          <p:cNvPr id="8" name="Slide Number Placeholder 7">
            <a:extLst>
              <a:ext uri="{FF2B5EF4-FFF2-40B4-BE49-F238E27FC236}">
                <a16:creationId xmlns:a16="http://schemas.microsoft.com/office/drawing/2014/main" id="{6081177A-C0A7-1CB0-BF0B-F51299E2D7AD}"/>
              </a:ext>
            </a:extLst>
          </p:cNvPr>
          <p:cNvSpPr>
            <a:spLocks noGrp="1"/>
          </p:cNvSpPr>
          <p:nvPr>
            <p:ph type="sldNum" sz="quarter" idx="16"/>
          </p:nvPr>
        </p:nvSpPr>
        <p:spPr/>
        <p:txBody>
          <a:bodyPr/>
          <a:lstStyle/>
          <a:p>
            <a:fld id="{9FD0BBA8-48C3-4170-B24D-BEB6304E35D3}" type="slidenum">
              <a:rPr lang="LID4096" smtClean="0"/>
              <a:t>18</a:t>
            </a:fld>
            <a:endParaRPr lang="LID4096"/>
          </a:p>
        </p:txBody>
      </p:sp>
      <p:cxnSp>
        <p:nvCxnSpPr>
          <p:cNvPr id="3" name="Straight Connector 2">
            <a:extLst>
              <a:ext uri="{FF2B5EF4-FFF2-40B4-BE49-F238E27FC236}">
                <a16:creationId xmlns:a16="http://schemas.microsoft.com/office/drawing/2014/main" id="{EC7E7255-6C2F-6DC1-6972-EB28EB26E438}"/>
              </a:ext>
            </a:extLst>
          </p:cNvPr>
          <p:cNvCxnSpPr/>
          <p:nvPr/>
        </p:nvCxnSpPr>
        <p:spPr>
          <a:xfrm>
            <a:off x="351064" y="2003424"/>
            <a:ext cx="996044" cy="0"/>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51445379-BFC2-6AF2-2333-DF7FFBF33C14}"/>
              </a:ext>
            </a:extLst>
          </p:cNvPr>
          <p:cNvCxnSpPr/>
          <p:nvPr/>
        </p:nvCxnSpPr>
        <p:spPr>
          <a:xfrm>
            <a:off x="6555921" y="1978932"/>
            <a:ext cx="996044"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7A566BB-D54F-63B1-70E9-39805CACBA5D}"/>
              </a:ext>
            </a:extLst>
          </p:cNvPr>
          <p:cNvCxnSpPr/>
          <p:nvPr/>
        </p:nvCxnSpPr>
        <p:spPr>
          <a:xfrm>
            <a:off x="6555921" y="3301546"/>
            <a:ext cx="996044" cy="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3B400A98-C2E6-F6D1-3816-DD46E00E091E}"/>
              </a:ext>
            </a:extLst>
          </p:cNvPr>
          <p:cNvCxnSpPr/>
          <p:nvPr/>
        </p:nvCxnSpPr>
        <p:spPr>
          <a:xfrm>
            <a:off x="3453492" y="2011589"/>
            <a:ext cx="99604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83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5B1B05E1-C01B-BF0B-27C1-B94FCBDC217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12" name="Text Placeholder 11">
            <a:extLst>
              <a:ext uri="{FF2B5EF4-FFF2-40B4-BE49-F238E27FC236}">
                <a16:creationId xmlns:a16="http://schemas.microsoft.com/office/drawing/2014/main" id="{1369CBED-A5DD-A97B-051C-5FCB736967E1}"/>
              </a:ext>
            </a:extLst>
          </p:cNvPr>
          <p:cNvSpPr>
            <a:spLocks noGrp="1"/>
          </p:cNvSpPr>
          <p:nvPr>
            <p:ph type="body" sz="quarter" idx="13"/>
          </p:nvPr>
        </p:nvSpPr>
        <p:spPr>
          <a:xfrm>
            <a:off x="297640" y="467167"/>
            <a:ext cx="2369796" cy="346249"/>
          </a:xfrm>
        </p:spPr>
        <p:txBody>
          <a:bodyPr/>
          <a:lstStyle/>
          <a:p>
            <a:r>
              <a:rPr lang="en-GB" dirty="0"/>
              <a:t>Local heating and cooling plans (Articles 25 and 26)</a:t>
            </a:r>
          </a:p>
        </p:txBody>
      </p:sp>
      <p:sp>
        <p:nvSpPr>
          <p:cNvPr id="9" name="Text Placeholder 8">
            <a:extLst>
              <a:ext uri="{FF2B5EF4-FFF2-40B4-BE49-F238E27FC236}">
                <a16:creationId xmlns:a16="http://schemas.microsoft.com/office/drawing/2014/main" id="{545970A8-6769-20F9-11F9-AD7446D8295A}"/>
              </a:ext>
            </a:extLst>
          </p:cNvPr>
          <p:cNvSpPr>
            <a:spLocks noGrp="1"/>
          </p:cNvSpPr>
          <p:nvPr>
            <p:ph type="body" sz="quarter" idx="10"/>
          </p:nvPr>
        </p:nvSpPr>
        <p:spPr>
          <a:xfrm>
            <a:off x="297639" y="1760538"/>
            <a:ext cx="2369797" cy="3009899"/>
          </a:xfrm>
        </p:spPr>
        <p:txBody>
          <a:bodyPr>
            <a:normAutofit/>
          </a:bodyPr>
          <a:lstStyle/>
          <a:p>
            <a:endParaRPr lang="en-GB" dirty="0"/>
          </a:p>
          <a:p>
            <a:r>
              <a:rPr lang="en-GB" sz="1350" dirty="0"/>
              <a:t>Member States will have to ensure that regional </a:t>
            </a:r>
            <a:r>
              <a:rPr lang="en-GB" sz="1350" b="1" dirty="0"/>
              <a:t>and local authorities prepare local heating and cooling plans (with municipalities with less than 45,000 inhabitants being excluded).</a:t>
            </a:r>
            <a:endParaRPr lang="LID4096" sz="1350" dirty="0"/>
          </a:p>
        </p:txBody>
      </p:sp>
      <p:sp>
        <p:nvSpPr>
          <p:cNvPr id="10" name="Text Placeholder 9">
            <a:extLst>
              <a:ext uri="{FF2B5EF4-FFF2-40B4-BE49-F238E27FC236}">
                <a16:creationId xmlns:a16="http://schemas.microsoft.com/office/drawing/2014/main" id="{A4BE183C-E960-B42B-4648-16E10EF87531}"/>
              </a:ext>
            </a:extLst>
          </p:cNvPr>
          <p:cNvSpPr>
            <a:spLocks noGrp="1"/>
          </p:cNvSpPr>
          <p:nvPr>
            <p:ph type="body" sz="quarter" idx="11"/>
          </p:nvPr>
        </p:nvSpPr>
        <p:spPr>
          <a:xfrm>
            <a:off x="3387101" y="1760538"/>
            <a:ext cx="2369797" cy="2885471"/>
          </a:xfrm>
        </p:spPr>
        <p:txBody>
          <a:bodyPr>
            <a:normAutofit/>
          </a:bodyPr>
          <a:lstStyle/>
          <a:p>
            <a:r>
              <a:rPr lang="en-GB" sz="1350" dirty="0"/>
              <a:t>Member states shall ensure that contracting authorities and contracting entities, when concluding public contracts and concessions, purchase only products, services buildings, and works with high energy-efficiency performance, unless it is not technically feasible. </a:t>
            </a:r>
            <a:r>
              <a:rPr lang="en-GB" sz="1350" b="1" dirty="0"/>
              <a:t>Contracting authorities and contracting entities apply the energy efficiency first principle. </a:t>
            </a:r>
            <a:endParaRPr lang="en-BE" sz="1350" b="1" dirty="0"/>
          </a:p>
          <a:p>
            <a:endParaRPr lang="LID4096" dirty="0"/>
          </a:p>
        </p:txBody>
      </p:sp>
      <p:sp>
        <p:nvSpPr>
          <p:cNvPr id="11" name="Text Placeholder 10">
            <a:extLst>
              <a:ext uri="{FF2B5EF4-FFF2-40B4-BE49-F238E27FC236}">
                <a16:creationId xmlns:a16="http://schemas.microsoft.com/office/drawing/2014/main" id="{4167596F-7C93-1DBC-B92D-9ADEA386211A}"/>
              </a:ext>
            </a:extLst>
          </p:cNvPr>
          <p:cNvSpPr>
            <a:spLocks noGrp="1"/>
          </p:cNvSpPr>
          <p:nvPr>
            <p:ph type="body" sz="quarter" idx="12"/>
          </p:nvPr>
        </p:nvSpPr>
        <p:spPr>
          <a:xfrm>
            <a:off x="6476565" y="1760538"/>
            <a:ext cx="2369797" cy="2885471"/>
          </a:xfrm>
        </p:spPr>
        <p:txBody>
          <a:bodyPr>
            <a:normAutofit/>
          </a:bodyPr>
          <a:lstStyle/>
          <a:p>
            <a:r>
              <a:rPr lang="en-GB" sz="1350" dirty="0"/>
              <a:t>Member States ensure that energy efficiency solutions are assessed in the planning, policy and major investment decisions related to energy systems, and non-energy sectors that have an impact on energy consumption. </a:t>
            </a:r>
          </a:p>
          <a:p>
            <a:endParaRPr lang="LID4096" dirty="0"/>
          </a:p>
        </p:txBody>
      </p:sp>
      <p:sp>
        <p:nvSpPr>
          <p:cNvPr id="13" name="Text Placeholder 12">
            <a:extLst>
              <a:ext uri="{FF2B5EF4-FFF2-40B4-BE49-F238E27FC236}">
                <a16:creationId xmlns:a16="http://schemas.microsoft.com/office/drawing/2014/main" id="{CA01D025-3C45-314A-9E39-B57FCC28E9C2}"/>
              </a:ext>
            </a:extLst>
          </p:cNvPr>
          <p:cNvSpPr>
            <a:spLocks noGrp="1"/>
          </p:cNvSpPr>
          <p:nvPr>
            <p:ph type="body" sz="quarter" idx="14"/>
          </p:nvPr>
        </p:nvSpPr>
        <p:spPr>
          <a:xfrm>
            <a:off x="6476564" y="467167"/>
            <a:ext cx="2369796" cy="346249"/>
          </a:xfrm>
        </p:spPr>
        <p:txBody>
          <a:bodyPr/>
          <a:lstStyle/>
          <a:p>
            <a:r>
              <a:rPr lang="en-GB" dirty="0"/>
              <a:t>Energy efficiency first principle (Art 3)</a:t>
            </a:r>
            <a:endParaRPr lang="LID4096" dirty="0"/>
          </a:p>
        </p:txBody>
      </p:sp>
      <p:sp>
        <p:nvSpPr>
          <p:cNvPr id="14" name="Text Placeholder 13">
            <a:extLst>
              <a:ext uri="{FF2B5EF4-FFF2-40B4-BE49-F238E27FC236}">
                <a16:creationId xmlns:a16="http://schemas.microsoft.com/office/drawing/2014/main" id="{86FCF68C-6108-D054-082A-8CD7F1E7572C}"/>
              </a:ext>
            </a:extLst>
          </p:cNvPr>
          <p:cNvSpPr>
            <a:spLocks noGrp="1"/>
          </p:cNvSpPr>
          <p:nvPr>
            <p:ph type="body" sz="quarter" idx="15"/>
          </p:nvPr>
        </p:nvSpPr>
        <p:spPr>
          <a:xfrm>
            <a:off x="3387102" y="467167"/>
            <a:ext cx="2369796" cy="346249"/>
          </a:xfrm>
        </p:spPr>
        <p:txBody>
          <a:bodyPr/>
          <a:lstStyle/>
          <a:p>
            <a:r>
              <a:rPr lang="en-GB" dirty="0"/>
              <a:t>Public procurement (Art 7)</a:t>
            </a:r>
            <a:endParaRPr lang="LID4096" dirty="0"/>
          </a:p>
        </p:txBody>
      </p:sp>
      <p:sp>
        <p:nvSpPr>
          <p:cNvPr id="8" name="Slide Number Placeholder 7">
            <a:extLst>
              <a:ext uri="{FF2B5EF4-FFF2-40B4-BE49-F238E27FC236}">
                <a16:creationId xmlns:a16="http://schemas.microsoft.com/office/drawing/2014/main" id="{6081177A-C0A7-1CB0-BF0B-F51299E2D7AD}"/>
              </a:ext>
            </a:extLst>
          </p:cNvPr>
          <p:cNvSpPr>
            <a:spLocks noGrp="1"/>
          </p:cNvSpPr>
          <p:nvPr>
            <p:ph type="sldNum" sz="quarter" idx="16"/>
          </p:nvPr>
        </p:nvSpPr>
        <p:spPr/>
        <p:txBody>
          <a:bodyPr/>
          <a:lstStyle/>
          <a:p>
            <a:fld id="{9FD0BBA8-48C3-4170-B24D-BEB6304E35D3}" type="slidenum">
              <a:rPr lang="LID4096" smtClean="0"/>
              <a:t>19</a:t>
            </a:fld>
            <a:endParaRPr lang="LID4096"/>
          </a:p>
        </p:txBody>
      </p:sp>
    </p:spTree>
    <p:extLst>
      <p:ext uri="{BB962C8B-B14F-4D97-AF65-F5344CB8AC3E}">
        <p14:creationId xmlns:p14="http://schemas.microsoft.com/office/powerpoint/2010/main" val="269019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92B83-0306-2153-C109-4EFB3293C9EE}"/>
              </a:ext>
            </a:extLst>
          </p:cNvPr>
          <p:cNvSpPr>
            <a:spLocks noGrp="1"/>
          </p:cNvSpPr>
          <p:nvPr>
            <p:ph type="title"/>
          </p:nvPr>
        </p:nvSpPr>
        <p:spPr/>
        <p:txBody>
          <a:bodyPr/>
          <a:lstStyle/>
          <a:p>
            <a:r>
              <a:rPr lang="en-IE" dirty="0"/>
              <a:t>About me</a:t>
            </a:r>
          </a:p>
        </p:txBody>
      </p:sp>
      <p:sp>
        <p:nvSpPr>
          <p:cNvPr id="7" name="Slide Number Placeholder 6">
            <a:extLst>
              <a:ext uri="{FF2B5EF4-FFF2-40B4-BE49-F238E27FC236}">
                <a16:creationId xmlns:a16="http://schemas.microsoft.com/office/drawing/2014/main" id="{82BFF807-0048-65C0-FB75-A1668B6131FD}"/>
              </a:ext>
            </a:extLst>
          </p:cNvPr>
          <p:cNvSpPr>
            <a:spLocks noGrp="1"/>
          </p:cNvSpPr>
          <p:nvPr>
            <p:ph type="sldNum" sz="quarter" idx="7"/>
          </p:nvPr>
        </p:nvSpPr>
        <p:spPr/>
        <p:txBody>
          <a:bodyPr/>
          <a:lstStyle/>
          <a:p>
            <a:fld id="{9FD0BBA8-48C3-4170-B24D-BEB6304E35D3}" type="slidenum">
              <a:rPr lang="LID4096" smtClean="0"/>
              <a:t>2</a:t>
            </a:fld>
            <a:endParaRPr lang="LID4096"/>
          </a:p>
        </p:txBody>
      </p:sp>
      <p:sp>
        <p:nvSpPr>
          <p:cNvPr id="8" name="Text Placeholder 7">
            <a:extLst>
              <a:ext uri="{FF2B5EF4-FFF2-40B4-BE49-F238E27FC236}">
                <a16:creationId xmlns:a16="http://schemas.microsoft.com/office/drawing/2014/main" id="{ED809498-2932-5D35-3C2C-EFCB9F109D6A}"/>
              </a:ext>
            </a:extLst>
          </p:cNvPr>
          <p:cNvSpPr>
            <a:spLocks noGrp="1"/>
          </p:cNvSpPr>
          <p:nvPr>
            <p:ph type="body" sz="quarter" idx="4294967295"/>
          </p:nvPr>
        </p:nvSpPr>
        <p:spPr>
          <a:xfrm>
            <a:off x="3851275" y="544513"/>
            <a:ext cx="5292725" cy="4278312"/>
          </a:xfrm>
        </p:spPr>
        <p:txBody>
          <a:bodyPr>
            <a:normAutofit fontScale="92500" lnSpcReduction="10000"/>
          </a:bodyPr>
          <a:lstStyle/>
          <a:p>
            <a:pPr marL="267891" lvl="1" indent="-267891" defTabSz="214313">
              <a:spcBef>
                <a:spcPts val="563"/>
              </a:spcBef>
              <a:spcAft>
                <a:spcPts val="563"/>
              </a:spcAft>
              <a:buClr>
                <a:srgbClr val="5B457F"/>
              </a:buClr>
              <a:buFont typeface="Arial" panose="020B0604020202020204" pitchFamily="34" charset="0"/>
              <a:buChar char="•"/>
              <a:defRPr/>
            </a:pPr>
            <a:r>
              <a:rPr lang="en-IE" sz="1500" dirty="0">
                <a:solidFill>
                  <a:prstClr val="black"/>
                </a:solidFill>
                <a:latin typeface="Arial"/>
                <a:cs typeface="Arial"/>
              </a:rPr>
              <a:t>Chair of the Board of Tipperary Energy Agency (CLG)</a:t>
            </a:r>
          </a:p>
          <a:p>
            <a:pPr marL="267891" lvl="1" indent="-267891" defTabSz="214313">
              <a:spcBef>
                <a:spcPts val="563"/>
              </a:spcBef>
              <a:spcAft>
                <a:spcPts val="563"/>
              </a:spcAft>
              <a:buClr>
                <a:srgbClr val="5B457F"/>
              </a:buClr>
              <a:buFont typeface="Arial" panose="020B0604020202020204" pitchFamily="34" charset="0"/>
              <a:buChar char="•"/>
              <a:defRPr/>
            </a:pPr>
            <a:endParaRPr lang="en-IE" sz="1500" dirty="0">
              <a:solidFill>
                <a:prstClr val="black"/>
              </a:solidFill>
              <a:latin typeface="Arial"/>
              <a:cs typeface="Arial"/>
            </a:endParaRPr>
          </a:p>
          <a:p>
            <a:pPr marL="267891" lvl="1" indent="-267891" defTabSz="214313">
              <a:spcBef>
                <a:spcPts val="563"/>
              </a:spcBef>
              <a:spcAft>
                <a:spcPts val="563"/>
              </a:spcAft>
              <a:buClr>
                <a:srgbClr val="5B457F"/>
              </a:buClr>
              <a:buFont typeface="Arial" panose="020B0604020202020204" pitchFamily="34" charset="0"/>
              <a:buChar char="•"/>
              <a:defRPr/>
            </a:pPr>
            <a:r>
              <a:rPr lang="en-IE" sz="1500" dirty="0">
                <a:solidFill>
                  <a:prstClr val="black"/>
                </a:solidFill>
                <a:latin typeface="Arial"/>
                <a:cs typeface="Arial"/>
              </a:rPr>
              <a:t>Established the Agency in 1998 and was CEO until 2012.</a:t>
            </a:r>
          </a:p>
          <a:p>
            <a:pPr marL="267891" lvl="1" indent="-267891" defTabSz="214313">
              <a:spcBef>
                <a:spcPts val="563"/>
              </a:spcBef>
              <a:spcAft>
                <a:spcPts val="563"/>
              </a:spcAft>
              <a:buClr>
                <a:srgbClr val="5B457F"/>
              </a:buClr>
              <a:buFont typeface="Arial" panose="020B0604020202020204" pitchFamily="34" charset="0"/>
              <a:buChar char="•"/>
              <a:defRPr/>
            </a:pPr>
            <a:endParaRPr lang="en-IE" sz="1500" dirty="0">
              <a:solidFill>
                <a:prstClr val="black"/>
              </a:solidFill>
              <a:latin typeface="Arial"/>
              <a:cs typeface="Arial"/>
            </a:endParaRPr>
          </a:p>
          <a:p>
            <a:pPr marL="267891" lvl="1" indent="-267891" defTabSz="214313">
              <a:spcBef>
                <a:spcPts val="563"/>
              </a:spcBef>
              <a:spcAft>
                <a:spcPts val="563"/>
              </a:spcAft>
              <a:buClr>
                <a:srgbClr val="5B457F"/>
              </a:buClr>
              <a:buFont typeface="Arial" panose="020B0604020202020204" pitchFamily="34" charset="0"/>
              <a:buChar char="•"/>
              <a:defRPr/>
            </a:pPr>
            <a:r>
              <a:rPr lang="en-IE" sz="1500" dirty="0">
                <a:solidFill>
                  <a:prstClr val="black"/>
                </a:solidFill>
                <a:latin typeface="Arial"/>
                <a:cs typeface="Arial"/>
              </a:rPr>
              <a:t>Now working in Technological University of the Shannon – leading Sustainability and Industry Engagement</a:t>
            </a:r>
          </a:p>
          <a:p>
            <a:pPr marL="267891" lvl="1" indent="-267891" defTabSz="214313">
              <a:spcBef>
                <a:spcPts val="563"/>
              </a:spcBef>
              <a:spcAft>
                <a:spcPts val="563"/>
              </a:spcAft>
              <a:buClr>
                <a:srgbClr val="5B457F"/>
              </a:buClr>
              <a:buFont typeface="Arial" panose="020B0604020202020204" pitchFamily="34" charset="0"/>
              <a:buChar char="•"/>
              <a:defRPr/>
            </a:pPr>
            <a:endParaRPr lang="en-IE" sz="1500" dirty="0">
              <a:solidFill>
                <a:prstClr val="black"/>
              </a:solidFill>
              <a:latin typeface="Arial"/>
              <a:cs typeface="Arial"/>
            </a:endParaRPr>
          </a:p>
          <a:p>
            <a:pPr marL="267891" lvl="1" indent="-267891" defTabSz="214313">
              <a:spcBef>
                <a:spcPts val="563"/>
              </a:spcBef>
              <a:spcAft>
                <a:spcPts val="563"/>
              </a:spcAft>
              <a:buClr>
                <a:srgbClr val="5B457F"/>
              </a:buClr>
              <a:buFont typeface="Arial" panose="020B0604020202020204" pitchFamily="34" charset="0"/>
              <a:buChar char="•"/>
              <a:defRPr/>
            </a:pPr>
            <a:r>
              <a:rPr lang="en-IE" sz="1500" dirty="0">
                <a:solidFill>
                  <a:prstClr val="black"/>
                </a:solidFill>
                <a:latin typeface="Arial"/>
                <a:cs typeface="Arial"/>
              </a:rPr>
              <a:t>Secretary General of FEDARENE since 2018</a:t>
            </a:r>
          </a:p>
          <a:p>
            <a:pPr marL="267891" lvl="1" indent="-267891" defTabSz="214313">
              <a:spcBef>
                <a:spcPts val="563"/>
              </a:spcBef>
              <a:spcAft>
                <a:spcPts val="563"/>
              </a:spcAft>
              <a:buClr>
                <a:srgbClr val="5B457F"/>
              </a:buClr>
              <a:buFont typeface="Arial" panose="020B0604020202020204" pitchFamily="34" charset="0"/>
              <a:buChar char="•"/>
              <a:defRPr/>
            </a:pPr>
            <a:endParaRPr lang="en-IE" sz="1500" dirty="0">
              <a:solidFill>
                <a:prstClr val="black"/>
              </a:solidFill>
              <a:latin typeface="Arial"/>
              <a:cs typeface="Arial"/>
            </a:endParaRPr>
          </a:p>
          <a:p>
            <a:pPr marL="267891" lvl="1" indent="-267891" defTabSz="214313">
              <a:spcBef>
                <a:spcPts val="563"/>
              </a:spcBef>
              <a:spcAft>
                <a:spcPts val="563"/>
              </a:spcAft>
              <a:buClr>
                <a:srgbClr val="5B457F"/>
              </a:buClr>
              <a:buFont typeface="Arial" panose="020B0604020202020204" pitchFamily="34" charset="0"/>
              <a:buChar char="•"/>
              <a:defRPr/>
            </a:pPr>
            <a:r>
              <a:rPr lang="en-IE" sz="1500" dirty="0">
                <a:solidFill>
                  <a:prstClr val="black"/>
                </a:solidFill>
                <a:latin typeface="Arial"/>
                <a:cs typeface="Arial"/>
              </a:rPr>
              <a:t>Mechanical Engineer with a passion for innovation and responding to regional opportunities</a:t>
            </a:r>
          </a:p>
          <a:p>
            <a:pPr marL="267891" lvl="1" indent="-267891" defTabSz="214313">
              <a:spcBef>
                <a:spcPts val="563"/>
              </a:spcBef>
              <a:spcAft>
                <a:spcPts val="563"/>
              </a:spcAft>
              <a:buClr>
                <a:srgbClr val="5B457F"/>
              </a:buClr>
              <a:buFont typeface="Arial" panose="020B0604020202020204" pitchFamily="34" charset="0"/>
              <a:buChar char="•"/>
              <a:defRPr/>
            </a:pPr>
            <a:endParaRPr lang="en-IE" sz="1500" dirty="0">
              <a:solidFill>
                <a:prstClr val="black"/>
              </a:solidFill>
              <a:latin typeface="Arial"/>
              <a:cs typeface="Arial"/>
            </a:endParaRPr>
          </a:p>
          <a:p>
            <a:pPr marL="267891" lvl="1" indent="-267891" defTabSz="214313">
              <a:spcBef>
                <a:spcPts val="563"/>
              </a:spcBef>
              <a:spcAft>
                <a:spcPts val="563"/>
              </a:spcAft>
              <a:buClr>
                <a:srgbClr val="5B457F"/>
              </a:buClr>
              <a:buFont typeface="Arial" panose="020B0604020202020204" pitchFamily="34" charset="0"/>
              <a:buChar char="•"/>
              <a:defRPr/>
            </a:pPr>
            <a:r>
              <a:rPr lang="en-IE" sz="1500" dirty="0">
                <a:solidFill>
                  <a:prstClr val="black"/>
                </a:solidFill>
                <a:latin typeface="Arial"/>
                <a:cs typeface="Arial"/>
              </a:rPr>
              <a:t>Father of 4, married to Aileen and currently completing a Doctorate on Sustainability Leadership in Higher Education</a:t>
            </a:r>
            <a:endParaRPr lang="en-IE" sz="1350" dirty="0"/>
          </a:p>
        </p:txBody>
      </p:sp>
      <p:pic>
        <p:nvPicPr>
          <p:cNvPr id="9" name="Picture 8">
            <a:extLst>
              <a:ext uri="{FF2B5EF4-FFF2-40B4-BE49-F238E27FC236}">
                <a16:creationId xmlns:a16="http://schemas.microsoft.com/office/drawing/2014/main" id="{6BF81433-9E33-CFC1-5755-41E6348951DB}"/>
              </a:ext>
            </a:extLst>
          </p:cNvPr>
          <p:cNvPicPr>
            <a:picLocks noChangeAspect="1"/>
          </p:cNvPicPr>
          <p:nvPr/>
        </p:nvPicPr>
        <p:blipFill rotWithShape="1">
          <a:blip r:embed="rId2"/>
          <a:srcRect l="32028" r="26182" b="6485"/>
          <a:stretch/>
        </p:blipFill>
        <p:spPr>
          <a:xfrm>
            <a:off x="111106" y="667745"/>
            <a:ext cx="2936760" cy="4386255"/>
          </a:xfrm>
          <a:prstGeom prst="rect">
            <a:avLst/>
          </a:prstGeom>
        </p:spPr>
      </p:pic>
    </p:spTree>
    <p:extLst>
      <p:ext uri="{BB962C8B-B14F-4D97-AF65-F5344CB8AC3E}">
        <p14:creationId xmlns:p14="http://schemas.microsoft.com/office/powerpoint/2010/main" val="1868915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2">
            <a:extLst>
              <a:ext uri="{FF2B5EF4-FFF2-40B4-BE49-F238E27FC236}">
                <a16:creationId xmlns:a16="http://schemas.microsoft.com/office/drawing/2014/main" id="{694B9BFB-5CC4-B889-14FC-530F49BD26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5672500" cy="320601"/>
          </a:xfrm>
          <a:prstGeom prst="rect">
            <a:avLst/>
          </a:prstGeom>
        </p:spPr>
        <p:txBody>
          <a:bodyPr vert="horz" wrap="square" lIns="0" tIns="12700" rIns="0" bIns="0" rtlCol="0">
            <a:spAutoFit/>
          </a:bodyPr>
          <a:lstStyle/>
          <a:p>
            <a:pPr marL="12700">
              <a:lnSpc>
                <a:spcPct val="100000"/>
              </a:lnSpc>
              <a:spcBef>
                <a:spcPts val="100"/>
              </a:spcBef>
            </a:pPr>
            <a:r>
              <a:rPr lang="en-US" dirty="0"/>
              <a:t>Energy Performance of Buildings Directive</a:t>
            </a:r>
            <a:endParaRPr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20</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
        <p:nvSpPr>
          <p:cNvPr id="9" name="Text Placeholder 4">
            <a:extLst>
              <a:ext uri="{FF2B5EF4-FFF2-40B4-BE49-F238E27FC236}">
                <a16:creationId xmlns:a16="http://schemas.microsoft.com/office/drawing/2014/main" id="{C5D49FC7-827A-22BE-3C11-71C92441EE62}"/>
              </a:ext>
            </a:extLst>
          </p:cNvPr>
          <p:cNvSpPr txBox="1">
            <a:spLocks/>
          </p:cNvSpPr>
          <p:nvPr/>
        </p:nvSpPr>
        <p:spPr>
          <a:xfrm>
            <a:off x="1371600" y="1279525"/>
            <a:ext cx="6231578" cy="2156174"/>
          </a:xfrm>
          <a:prstGeom prst="rect">
            <a:avLst/>
          </a:prstGeom>
        </p:spPr>
        <p:txBody>
          <a:bodyPr>
            <a:normAutofit fontScale="850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100"/>
              <a:t>“</a:t>
            </a:r>
            <a:r>
              <a:rPr lang="en-GB" sz="2400"/>
              <a:t>[…] </a:t>
            </a:r>
            <a:r>
              <a:rPr lang="en-GB" sz="2100"/>
              <a:t>Energy communities, citizen-led initiatives and local authorities and </a:t>
            </a:r>
            <a:r>
              <a:rPr lang="en-GB" sz="2100" b="1"/>
              <a:t>energy agencies</a:t>
            </a:r>
            <a:r>
              <a:rPr lang="en-GB" sz="2100"/>
              <a:t>, while indispensable for delivering the Renovation Wave, face the same issues of lower administrative, financial and organisational capacities. This should not hamper the essential role of such entities and should be taken into account in the development of support and training programmes, with sufficient visibility and ease of access. </a:t>
            </a:r>
            <a:r>
              <a:rPr lang="en-GB" sz="2100" b="1"/>
              <a:t>Member States may actively support organisations with lower means with dedicated technical, financial and legal assistance</a:t>
            </a:r>
            <a:r>
              <a:rPr lang="en-GB" sz="2100"/>
              <a:t>.”</a:t>
            </a:r>
            <a:endParaRPr lang="LID4096" sz="2100" dirty="0"/>
          </a:p>
        </p:txBody>
      </p:sp>
      <p:sp>
        <p:nvSpPr>
          <p:cNvPr id="12" name="Text Placeholder 5">
            <a:extLst>
              <a:ext uri="{FF2B5EF4-FFF2-40B4-BE49-F238E27FC236}">
                <a16:creationId xmlns:a16="http://schemas.microsoft.com/office/drawing/2014/main" id="{A1EBA056-2F7B-562D-5F04-923661B9BBB1}"/>
              </a:ext>
            </a:extLst>
          </p:cNvPr>
          <p:cNvSpPr txBox="1">
            <a:spLocks/>
          </p:cNvSpPr>
          <p:nvPr/>
        </p:nvSpPr>
        <p:spPr>
          <a:xfrm>
            <a:off x="1371600" y="3549208"/>
            <a:ext cx="6231578" cy="4940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EPBD (2024), Recital 48a.</a:t>
            </a:r>
            <a:endParaRPr lang="LID4096" dirty="0"/>
          </a:p>
        </p:txBody>
      </p:sp>
    </p:spTree>
    <p:extLst>
      <p:ext uri="{BB962C8B-B14F-4D97-AF65-F5344CB8AC3E}">
        <p14:creationId xmlns:p14="http://schemas.microsoft.com/office/powerpoint/2010/main" val="2853873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144770"/>
            <a:chOff x="0" y="0"/>
            <a:chExt cx="9144000" cy="514477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4401"/>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907262" y="0"/>
              <a:ext cx="8236737" cy="5144401"/>
            </a:xfrm>
            <a:prstGeom prst="rect">
              <a:avLst/>
            </a:prstGeom>
          </p:spPr>
        </p:pic>
      </p:grpSp>
      <p:sp>
        <p:nvSpPr>
          <p:cNvPr id="5" name="object 5"/>
          <p:cNvSpPr txBox="1">
            <a:spLocks noGrp="1"/>
          </p:cNvSpPr>
          <p:nvPr>
            <p:ph type="title"/>
          </p:nvPr>
        </p:nvSpPr>
        <p:spPr>
          <a:xfrm>
            <a:off x="1423994" y="2383953"/>
            <a:ext cx="6510700" cy="474489"/>
          </a:xfrm>
          <a:prstGeom prst="rect">
            <a:avLst/>
          </a:prstGeom>
        </p:spPr>
        <p:txBody>
          <a:bodyPr vert="horz" wrap="square" lIns="0" tIns="12700" rIns="0" bIns="0" rtlCol="0">
            <a:spAutoFit/>
          </a:bodyPr>
          <a:lstStyle/>
          <a:p>
            <a:pPr marL="12700">
              <a:lnSpc>
                <a:spcPts val="3550"/>
              </a:lnSpc>
              <a:spcBef>
                <a:spcPts val="100"/>
              </a:spcBef>
            </a:pPr>
            <a:r>
              <a:rPr lang="en-GB" sz="3200" dirty="0"/>
              <a:t>Our Manifesto</a:t>
            </a:r>
            <a:endParaRPr sz="3000" dirty="0">
              <a:latin typeface="Arial"/>
              <a:cs typeface="Arial"/>
            </a:endParaRPr>
          </a:p>
        </p:txBody>
      </p:sp>
      <p:sp>
        <p:nvSpPr>
          <p:cNvPr id="6" name="object 6"/>
          <p:cNvSpPr/>
          <p:nvPr/>
        </p:nvSpPr>
        <p:spPr>
          <a:xfrm>
            <a:off x="360000" y="346524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pic>
        <p:nvPicPr>
          <p:cNvPr id="9" name="Image 8">
            <a:extLst>
              <a:ext uri="{FF2B5EF4-FFF2-40B4-BE49-F238E27FC236}">
                <a16:creationId xmlns:a16="http://schemas.microsoft.com/office/drawing/2014/main" id="{1B0D0CFC-CF39-6ED6-0D47-629C453A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4" y="331060"/>
            <a:ext cx="2120900" cy="228600"/>
          </a:xfrm>
          <a:prstGeom prst="rect">
            <a:avLst/>
          </a:prstGeom>
        </p:spPr>
      </p:pic>
    </p:spTree>
    <p:extLst>
      <p:ext uri="{BB962C8B-B14F-4D97-AF65-F5344CB8AC3E}">
        <p14:creationId xmlns:p14="http://schemas.microsoft.com/office/powerpoint/2010/main" val="163048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8331" y="733762"/>
            <a:ext cx="575058" cy="57505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4" name="TextBox 4"/>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5" name="Freeform 5"/>
          <p:cNvSpPr/>
          <p:nvPr/>
        </p:nvSpPr>
        <p:spPr>
          <a:xfrm>
            <a:off x="557495" y="790397"/>
            <a:ext cx="433195" cy="447169"/>
          </a:xfrm>
          <a:custGeom>
            <a:avLst/>
            <a:gdLst/>
            <a:ahLst/>
            <a:cxnLst/>
            <a:rect l="l" t="t" r="r" b="b"/>
            <a:pathLst>
              <a:path w="866389" h="894337">
                <a:moveTo>
                  <a:pt x="0" y="0"/>
                </a:moveTo>
                <a:lnTo>
                  <a:pt x="866389" y="0"/>
                </a:lnTo>
                <a:lnTo>
                  <a:pt x="866389" y="894337"/>
                </a:lnTo>
                <a:lnTo>
                  <a:pt x="0" y="894337"/>
                </a:lnTo>
                <a:lnTo>
                  <a:pt x="0" y="0"/>
                </a:lnTo>
                <a:close/>
              </a:path>
            </a:pathLst>
          </a:cu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p>
            <a:endParaRPr lang="en-IE"/>
          </a:p>
        </p:txBody>
      </p:sp>
      <p:grpSp>
        <p:nvGrpSpPr>
          <p:cNvPr id="6" name="Group 6"/>
          <p:cNvGrpSpPr/>
          <p:nvPr/>
        </p:nvGrpSpPr>
        <p:grpSpPr>
          <a:xfrm>
            <a:off x="440172" y="1428065"/>
            <a:ext cx="2326694" cy="20283"/>
            <a:chOff x="0" y="0"/>
            <a:chExt cx="70597064" cy="635000"/>
          </a:xfrm>
        </p:grpSpPr>
        <p:sp>
          <p:nvSpPr>
            <p:cNvPr id="7" name="Freeform 7"/>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8" name="Group 8"/>
          <p:cNvGrpSpPr/>
          <p:nvPr/>
        </p:nvGrpSpPr>
        <p:grpSpPr>
          <a:xfrm>
            <a:off x="440172" y="2324628"/>
            <a:ext cx="2326694" cy="20283"/>
            <a:chOff x="0" y="0"/>
            <a:chExt cx="70597064" cy="635000"/>
          </a:xfrm>
        </p:grpSpPr>
        <p:sp>
          <p:nvSpPr>
            <p:cNvPr id="9" name="Freeform 9"/>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10" name="Group 10"/>
          <p:cNvGrpSpPr/>
          <p:nvPr/>
        </p:nvGrpSpPr>
        <p:grpSpPr>
          <a:xfrm>
            <a:off x="440172" y="3221190"/>
            <a:ext cx="2326694" cy="20283"/>
            <a:chOff x="0" y="0"/>
            <a:chExt cx="70597064" cy="635000"/>
          </a:xfrm>
        </p:grpSpPr>
        <p:sp>
          <p:nvSpPr>
            <p:cNvPr id="11" name="Freeform 11"/>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12" name="Group 12"/>
          <p:cNvGrpSpPr/>
          <p:nvPr/>
        </p:nvGrpSpPr>
        <p:grpSpPr>
          <a:xfrm>
            <a:off x="486564" y="1638848"/>
            <a:ext cx="575058" cy="57505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14" name="TextBox 14"/>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grpSp>
        <p:nvGrpSpPr>
          <p:cNvPr id="15" name="Group 15"/>
          <p:cNvGrpSpPr/>
          <p:nvPr/>
        </p:nvGrpSpPr>
        <p:grpSpPr>
          <a:xfrm>
            <a:off x="486564" y="3389110"/>
            <a:ext cx="575058" cy="5750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17" name="TextBox 17"/>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18" name="Freeform 18"/>
          <p:cNvSpPr/>
          <p:nvPr/>
        </p:nvSpPr>
        <p:spPr>
          <a:xfrm>
            <a:off x="8092343" y="1635851"/>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IE"/>
          </a:p>
        </p:txBody>
      </p:sp>
      <p:sp>
        <p:nvSpPr>
          <p:cNvPr id="19" name="TextBox 19"/>
          <p:cNvSpPr txBox="1"/>
          <p:nvPr/>
        </p:nvSpPr>
        <p:spPr>
          <a:xfrm>
            <a:off x="8139023" y="1783532"/>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10 %</a:t>
            </a:r>
          </a:p>
        </p:txBody>
      </p:sp>
      <p:grpSp>
        <p:nvGrpSpPr>
          <p:cNvPr id="20" name="Group 20"/>
          <p:cNvGrpSpPr/>
          <p:nvPr/>
        </p:nvGrpSpPr>
        <p:grpSpPr>
          <a:xfrm>
            <a:off x="8066324" y="1594753"/>
            <a:ext cx="575058" cy="57505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22" name="TextBox 22"/>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23" name="Freeform 23"/>
          <p:cNvSpPr/>
          <p:nvPr/>
        </p:nvSpPr>
        <p:spPr>
          <a:xfrm>
            <a:off x="8097106" y="2536958"/>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en-IE"/>
          </a:p>
        </p:txBody>
      </p:sp>
      <p:sp>
        <p:nvSpPr>
          <p:cNvPr id="24" name="Freeform 24"/>
          <p:cNvSpPr/>
          <p:nvPr/>
        </p:nvSpPr>
        <p:spPr>
          <a:xfrm>
            <a:off x="8097106" y="3420406"/>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en-IE"/>
          </a:p>
        </p:txBody>
      </p:sp>
      <p:sp>
        <p:nvSpPr>
          <p:cNvPr id="25" name="TextBox 25"/>
          <p:cNvSpPr txBox="1"/>
          <p:nvPr/>
        </p:nvSpPr>
        <p:spPr>
          <a:xfrm>
            <a:off x="8143786" y="3568088"/>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15 %</a:t>
            </a:r>
          </a:p>
        </p:txBody>
      </p:sp>
      <p:sp>
        <p:nvSpPr>
          <p:cNvPr id="26" name="Freeform 26"/>
          <p:cNvSpPr/>
          <p:nvPr/>
        </p:nvSpPr>
        <p:spPr>
          <a:xfrm>
            <a:off x="8092343" y="3430208"/>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IE"/>
          </a:p>
        </p:txBody>
      </p:sp>
      <p:sp>
        <p:nvSpPr>
          <p:cNvPr id="27" name="TextBox 27"/>
          <p:cNvSpPr txBox="1"/>
          <p:nvPr/>
        </p:nvSpPr>
        <p:spPr>
          <a:xfrm>
            <a:off x="8139023" y="3577890"/>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10 %</a:t>
            </a:r>
          </a:p>
        </p:txBody>
      </p:sp>
      <p:grpSp>
        <p:nvGrpSpPr>
          <p:cNvPr id="28" name="Group 28"/>
          <p:cNvGrpSpPr/>
          <p:nvPr/>
        </p:nvGrpSpPr>
        <p:grpSpPr>
          <a:xfrm>
            <a:off x="8066324" y="3389110"/>
            <a:ext cx="575058" cy="57505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30" name="TextBox 30"/>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grpSp>
        <p:nvGrpSpPr>
          <p:cNvPr id="31" name="Group 31"/>
          <p:cNvGrpSpPr/>
          <p:nvPr/>
        </p:nvGrpSpPr>
        <p:grpSpPr>
          <a:xfrm>
            <a:off x="6302956" y="2334769"/>
            <a:ext cx="2326694" cy="20283"/>
            <a:chOff x="0" y="0"/>
            <a:chExt cx="70597064" cy="635000"/>
          </a:xfrm>
        </p:grpSpPr>
        <p:sp>
          <p:nvSpPr>
            <p:cNvPr id="32" name="Freeform 32"/>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33" name="Group 33"/>
          <p:cNvGrpSpPr/>
          <p:nvPr/>
        </p:nvGrpSpPr>
        <p:grpSpPr>
          <a:xfrm>
            <a:off x="6302956" y="3231332"/>
            <a:ext cx="2326694" cy="20283"/>
            <a:chOff x="0" y="0"/>
            <a:chExt cx="70597064" cy="635000"/>
          </a:xfrm>
        </p:grpSpPr>
        <p:sp>
          <p:nvSpPr>
            <p:cNvPr id="34" name="Freeform 34"/>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35" name="Group 35"/>
          <p:cNvGrpSpPr/>
          <p:nvPr/>
        </p:nvGrpSpPr>
        <p:grpSpPr>
          <a:xfrm>
            <a:off x="6293431" y="4118662"/>
            <a:ext cx="2326694" cy="20283"/>
            <a:chOff x="0" y="0"/>
            <a:chExt cx="70597064" cy="635000"/>
          </a:xfrm>
        </p:grpSpPr>
        <p:sp>
          <p:nvSpPr>
            <p:cNvPr id="36" name="Freeform 36"/>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37" name="Group 37"/>
          <p:cNvGrpSpPr/>
          <p:nvPr/>
        </p:nvGrpSpPr>
        <p:grpSpPr>
          <a:xfrm>
            <a:off x="440172" y="4128803"/>
            <a:ext cx="2326694" cy="20283"/>
            <a:chOff x="0" y="0"/>
            <a:chExt cx="70597064" cy="635000"/>
          </a:xfrm>
        </p:grpSpPr>
        <p:sp>
          <p:nvSpPr>
            <p:cNvPr id="38" name="Freeform 38"/>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grpSp>
        <p:nvGrpSpPr>
          <p:cNvPr id="39" name="Group 39"/>
          <p:cNvGrpSpPr/>
          <p:nvPr/>
        </p:nvGrpSpPr>
        <p:grpSpPr>
          <a:xfrm>
            <a:off x="484707" y="4265262"/>
            <a:ext cx="575058" cy="57505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41" name="TextBox 41"/>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grpSp>
        <p:nvGrpSpPr>
          <p:cNvPr id="42" name="Group 42"/>
          <p:cNvGrpSpPr/>
          <p:nvPr/>
        </p:nvGrpSpPr>
        <p:grpSpPr>
          <a:xfrm>
            <a:off x="6324213" y="1407783"/>
            <a:ext cx="2326694" cy="20283"/>
            <a:chOff x="0" y="0"/>
            <a:chExt cx="70597064" cy="635000"/>
          </a:xfrm>
        </p:grpSpPr>
        <p:sp>
          <p:nvSpPr>
            <p:cNvPr id="43" name="Freeform 43"/>
            <p:cNvSpPr/>
            <p:nvPr/>
          </p:nvSpPr>
          <p:spPr>
            <a:xfrm>
              <a:off x="-16002" y="212852"/>
              <a:ext cx="70629069" cy="209296"/>
            </a:xfrm>
            <a:custGeom>
              <a:avLst/>
              <a:gdLst/>
              <a:ahLst/>
              <a:cxnLst/>
              <a:rect l="l" t="t" r="r" b="b"/>
              <a:pathLst>
                <a:path w="70629069" h="209296">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endParaRPr lang="en-IE"/>
            </a:p>
          </p:txBody>
        </p:sp>
      </p:grpSp>
      <p:sp>
        <p:nvSpPr>
          <p:cNvPr id="44" name="Freeform 44"/>
          <p:cNvSpPr/>
          <p:nvPr/>
        </p:nvSpPr>
        <p:spPr>
          <a:xfrm>
            <a:off x="8101868" y="4296558"/>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en-IE"/>
          </a:p>
        </p:txBody>
      </p:sp>
      <p:sp>
        <p:nvSpPr>
          <p:cNvPr id="45" name="TextBox 45"/>
          <p:cNvSpPr txBox="1"/>
          <p:nvPr/>
        </p:nvSpPr>
        <p:spPr>
          <a:xfrm>
            <a:off x="8148548" y="4444240"/>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15 %</a:t>
            </a:r>
          </a:p>
        </p:txBody>
      </p:sp>
      <p:sp>
        <p:nvSpPr>
          <p:cNvPr id="46" name="Freeform 46"/>
          <p:cNvSpPr/>
          <p:nvPr/>
        </p:nvSpPr>
        <p:spPr>
          <a:xfrm>
            <a:off x="8097106" y="4306360"/>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IE"/>
          </a:p>
        </p:txBody>
      </p:sp>
      <p:sp>
        <p:nvSpPr>
          <p:cNvPr id="47" name="TextBox 47"/>
          <p:cNvSpPr txBox="1"/>
          <p:nvPr/>
        </p:nvSpPr>
        <p:spPr>
          <a:xfrm>
            <a:off x="8143786" y="4454042"/>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10 %</a:t>
            </a:r>
          </a:p>
        </p:txBody>
      </p:sp>
      <p:grpSp>
        <p:nvGrpSpPr>
          <p:cNvPr id="48" name="Group 48"/>
          <p:cNvGrpSpPr/>
          <p:nvPr/>
        </p:nvGrpSpPr>
        <p:grpSpPr>
          <a:xfrm>
            <a:off x="8071086" y="4265262"/>
            <a:ext cx="575058" cy="57505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50" name="TextBox 50"/>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51" name="Freeform 51"/>
          <p:cNvSpPr/>
          <p:nvPr/>
        </p:nvSpPr>
        <p:spPr>
          <a:xfrm>
            <a:off x="8097106" y="774860"/>
            <a:ext cx="523020" cy="523020"/>
          </a:xfrm>
          <a:custGeom>
            <a:avLst/>
            <a:gdLst/>
            <a:ahLst/>
            <a:cxnLst/>
            <a:rect l="l" t="t" r="r" b="b"/>
            <a:pathLst>
              <a:path w="1046039" h="1046039">
                <a:moveTo>
                  <a:pt x="0" y="0"/>
                </a:moveTo>
                <a:lnTo>
                  <a:pt x="1046039" y="0"/>
                </a:lnTo>
                <a:lnTo>
                  <a:pt x="1046039" y="1046038"/>
                </a:lnTo>
                <a:lnTo>
                  <a:pt x="0" y="1046038"/>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IE"/>
          </a:p>
        </p:txBody>
      </p:sp>
      <p:sp>
        <p:nvSpPr>
          <p:cNvPr id="52" name="TextBox 52"/>
          <p:cNvSpPr txBox="1"/>
          <p:nvPr/>
        </p:nvSpPr>
        <p:spPr>
          <a:xfrm>
            <a:off x="8143786" y="2684640"/>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15 %</a:t>
            </a:r>
          </a:p>
        </p:txBody>
      </p:sp>
      <p:sp>
        <p:nvSpPr>
          <p:cNvPr id="53" name="TextBox 53"/>
          <p:cNvSpPr txBox="1"/>
          <p:nvPr/>
        </p:nvSpPr>
        <p:spPr>
          <a:xfrm>
            <a:off x="8143786" y="922541"/>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10 %</a:t>
            </a:r>
          </a:p>
        </p:txBody>
      </p:sp>
      <p:sp>
        <p:nvSpPr>
          <p:cNvPr id="54" name="Freeform 54"/>
          <p:cNvSpPr/>
          <p:nvPr/>
        </p:nvSpPr>
        <p:spPr>
          <a:xfrm>
            <a:off x="570575" y="1723622"/>
            <a:ext cx="407036" cy="405510"/>
          </a:xfrm>
          <a:custGeom>
            <a:avLst/>
            <a:gdLst/>
            <a:ahLst/>
            <a:cxnLst/>
            <a:rect l="l" t="t" r="r" b="b"/>
            <a:pathLst>
              <a:path w="814072" h="811019">
                <a:moveTo>
                  <a:pt x="0" y="0"/>
                </a:moveTo>
                <a:lnTo>
                  <a:pt x="814072" y="0"/>
                </a:lnTo>
                <a:lnTo>
                  <a:pt x="814072" y="811019"/>
                </a:lnTo>
                <a:lnTo>
                  <a:pt x="0" y="811019"/>
                </a:lnTo>
                <a:lnTo>
                  <a:pt x="0" y="0"/>
                </a:lnTo>
                <a:close/>
              </a:path>
            </a:pathLst>
          </a:cu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en-IE"/>
          </a:p>
        </p:txBody>
      </p:sp>
      <p:grpSp>
        <p:nvGrpSpPr>
          <p:cNvPr id="55" name="Group 55"/>
          <p:cNvGrpSpPr/>
          <p:nvPr/>
        </p:nvGrpSpPr>
        <p:grpSpPr>
          <a:xfrm>
            <a:off x="486564" y="2498495"/>
            <a:ext cx="575058" cy="575058"/>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57" name="TextBox 57"/>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58" name="Freeform 58"/>
          <p:cNvSpPr/>
          <p:nvPr/>
        </p:nvSpPr>
        <p:spPr>
          <a:xfrm>
            <a:off x="589098" y="2574925"/>
            <a:ext cx="369990" cy="443102"/>
          </a:xfrm>
          <a:custGeom>
            <a:avLst/>
            <a:gdLst/>
            <a:ahLst/>
            <a:cxnLst/>
            <a:rect l="l" t="t" r="r" b="b"/>
            <a:pathLst>
              <a:path w="739980" h="886203">
                <a:moveTo>
                  <a:pt x="0" y="0"/>
                </a:moveTo>
                <a:lnTo>
                  <a:pt x="739980" y="0"/>
                </a:lnTo>
                <a:lnTo>
                  <a:pt x="739980" y="886203"/>
                </a:lnTo>
                <a:lnTo>
                  <a:pt x="0" y="886203"/>
                </a:lnTo>
                <a:lnTo>
                  <a:pt x="0" y="0"/>
                </a:lnTo>
                <a:close/>
              </a:path>
            </a:pathLst>
          </a:custGeom>
          <a: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txBody>
          <a:bodyPr/>
          <a:lstStyle/>
          <a:p>
            <a:endParaRPr lang="en-IE"/>
          </a:p>
        </p:txBody>
      </p:sp>
      <p:sp>
        <p:nvSpPr>
          <p:cNvPr id="59" name="Freeform 59"/>
          <p:cNvSpPr/>
          <p:nvPr/>
        </p:nvSpPr>
        <p:spPr>
          <a:xfrm>
            <a:off x="566861" y="3492857"/>
            <a:ext cx="410750" cy="410750"/>
          </a:xfrm>
          <a:custGeom>
            <a:avLst/>
            <a:gdLst/>
            <a:ahLst/>
            <a:cxnLst/>
            <a:rect l="l" t="t" r="r" b="b"/>
            <a:pathLst>
              <a:path w="821500" h="821500">
                <a:moveTo>
                  <a:pt x="0" y="0"/>
                </a:moveTo>
                <a:lnTo>
                  <a:pt x="821500" y="0"/>
                </a:lnTo>
                <a:lnTo>
                  <a:pt x="821500" y="821500"/>
                </a:lnTo>
                <a:lnTo>
                  <a:pt x="0" y="821500"/>
                </a:lnTo>
                <a:lnTo>
                  <a:pt x="0" y="0"/>
                </a:lnTo>
                <a:close/>
              </a:path>
            </a:pathLst>
          </a:cu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txBody>
          <a:bodyPr/>
          <a:lstStyle/>
          <a:p>
            <a:endParaRPr lang="en-IE"/>
          </a:p>
        </p:txBody>
      </p:sp>
      <p:sp>
        <p:nvSpPr>
          <p:cNvPr id="60" name="Freeform 60"/>
          <p:cNvSpPr/>
          <p:nvPr/>
        </p:nvSpPr>
        <p:spPr>
          <a:xfrm>
            <a:off x="589726" y="4372923"/>
            <a:ext cx="372269" cy="395505"/>
          </a:xfrm>
          <a:custGeom>
            <a:avLst/>
            <a:gdLst/>
            <a:ahLst/>
            <a:cxnLst/>
            <a:rect l="l" t="t" r="r" b="b"/>
            <a:pathLst>
              <a:path w="744538" h="791009">
                <a:moveTo>
                  <a:pt x="0" y="0"/>
                </a:moveTo>
                <a:lnTo>
                  <a:pt x="744537" y="0"/>
                </a:lnTo>
                <a:lnTo>
                  <a:pt x="744537" y="791009"/>
                </a:lnTo>
                <a:lnTo>
                  <a:pt x="0" y="791009"/>
                </a:lnTo>
                <a:lnTo>
                  <a:pt x="0" y="0"/>
                </a:lnTo>
                <a:close/>
              </a:path>
            </a:pathLst>
          </a:custGeom>
          <a: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p:spPr>
        <p:txBody>
          <a:bodyPr/>
          <a:lstStyle/>
          <a:p>
            <a:endParaRPr lang="en-IE"/>
          </a:p>
        </p:txBody>
      </p:sp>
      <p:grpSp>
        <p:nvGrpSpPr>
          <p:cNvPr id="61" name="Group 61"/>
          <p:cNvGrpSpPr/>
          <p:nvPr/>
        </p:nvGrpSpPr>
        <p:grpSpPr>
          <a:xfrm>
            <a:off x="8071086" y="733762"/>
            <a:ext cx="575058" cy="575058"/>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63" name="TextBox 63"/>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64" name="Freeform 64"/>
          <p:cNvSpPr/>
          <p:nvPr/>
        </p:nvSpPr>
        <p:spPr>
          <a:xfrm>
            <a:off x="8156680" y="797707"/>
            <a:ext cx="394345" cy="444959"/>
          </a:xfrm>
          <a:custGeom>
            <a:avLst/>
            <a:gdLst/>
            <a:ahLst/>
            <a:cxnLst/>
            <a:rect l="l" t="t" r="r" b="b"/>
            <a:pathLst>
              <a:path w="788690" h="889918">
                <a:moveTo>
                  <a:pt x="0" y="0"/>
                </a:moveTo>
                <a:lnTo>
                  <a:pt x="788691" y="0"/>
                </a:lnTo>
                <a:lnTo>
                  <a:pt x="788691" y="889918"/>
                </a:lnTo>
                <a:lnTo>
                  <a:pt x="0" y="889918"/>
                </a:lnTo>
                <a:lnTo>
                  <a:pt x="0" y="0"/>
                </a:lnTo>
                <a:close/>
              </a:path>
            </a:pathLst>
          </a:cu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p:spPr>
        <p:txBody>
          <a:bodyPr/>
          <a:lstStyle/>
          <a:p>
            <a:endParaRPr lang="en-IE"/>
          </a:p>
        </p:txBody>
      </p:sp>
      <p:sp>
        <p:nvSpPr>
          <p:cNvPr id="65" name="Freeform 65"/>
          <p:cNvSpPr/>
          <p:nvPr/>
        </p:nvSpPr>
        <p:spPr>
          <a:xfrm>
            <a:off x="8121085" y="1668527"/>
            <a:ext cx="456012" cy="427511"/>
          </a:xfrm>
          <a:custGeom>
            <a:avLst/>
            <a:gdLst/>
            <a:ahLst/>
            <a:cxnLst/>
            <a:rect l="l" t="t" r="r" b="b"/>
            <a:pathLst>
              <a:path w="912023" h="855022">
                <a:moveTo>
                  <a:pt x="0" y="0"/>
                </a:moveTo>
                <a:lnTo>
                  <a:pt x="912023" y="0"/>
                </a:lnTo>
                <a:lnTo>
                  <a:pt x="912023" y="855021"/>
                </a:lnTo>
                <a:lnTo>
                  <a:pt x="0" y="855021"/>
                </a:lnTo>
                <a:lnTo>
                  <a:pt x="0" y="0"/>
                </a:lnTo>
                <a:close/>
              </a:path>
            </a:pathLst>
          </a:custGeom>
          <a: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p:spPr>
        <p:txBody>
          <a:bodyPr/>
          <a:lstStyle/>
          <a:p>
            <a:endParaRPr lang="en-IE"/>
          </a:p>
        </p:txBody>
      </p:sp>
      <p:sp>
        <p:nvSpPr>
          <p:cNvPr id="66" name="Freeform 66"/>
          <p:cNvSpPr/>
          <p:nvPr/>
        </p:nvSpPr>
        <p:spPr>
          <a:xfrm>
            <a:off x="8092343" y="2546760"/>
            <a:ext cx="523020" cy="523020"/>
          </a:xfrm>
          <a:custGeom>
            <a:avLst/>
            <a:gdLst/>
            <a:ahLst/>
            <a:cxnLst/>
            <a:rect l="l" t="t" r="r" b="b"/>
            <a:pathLst>
              <a:path w="1046039" h="1046039">
                <a:moveTo>
                  <a:pt x="0" y="0"/>
                </a:moveTo>
                <a:lnTo>
                  <a:pt x="1046039" y="0"/>
                </a:lnTo>
                <a:lnTo>
                  <a:pt x="1046039" y="1046039"/>
                </a:lnTo>
                <a:lnTo>
                  <a:pt x="0" y="1046039"/>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IE"/>
          </a:p>
        </p:txBody>
      </p:sp>
      <p:sp>
        <p:nvSpPr>
          <p:cNvPr id="67" name="TextBox 67"/>
          <p:cNvSpPr txBox="1"/>
          <p:nvPr/>
        </p:nvSpPr>
        <p:spPr>
          <a:xfrm>
            <a:off x="8139023" y="2694442"/>
            <a:ext cx="429660" cy="198581"/>
          </a:xfrm>
          <a:prstGeom prst="rect">
            <a:avLst/>
          </a:prstGeom>
        </p:spPr>
        <p:txBody>
          <a:bodyPr lIns="0" tIns="0" rIns="0" bIns="0" rtlCol="0" anchor="t">
            <a:spAutoFit/>
          </a:bodyPr>
          <a:lstStyle/>
          <a:p>
            <a:pPr algn="ctr">
              <a:lnSpc>
                <a:spcPts val="1680"/>
              </a:lnSpc>
            </a:pPr>
            <a:r>
              <a:rPr lang="en-US" sz="1200" spc="36">
                <a:solidFill>
                  <a:srgbClr val="FFFFFF"/>
                </a:solidFill>
                <a:latin typeface="Aileron Bold"/>
              </a:rPr>
              <a:t>10 %</a:t>
            </a:r>
          </a:p>
        </p:txBody>
      </p:sp>
      <p:grpSp>
        <p:nvGrpSpPr>
          <p:cNvPr id="68" name="Group 68"/>
          <p:cNvGrpSpPr/>
          <p:nvPr/>
        </p:nvGrpSpPr>
        <p:grpSpPr>
          <a:xfrm>
            <a:off x="8066324" y="2505663"/>
            <a:ext cx="575058" cy="57505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DFE5"/>
            </a:solidFill>
          </p:spPr>
          <p:txBody>
            <a:bodyPr/>
            <a:lstStyle/>
            <a:p>
              <a:endParaRPr lang="en-IE"/>
            </a:p>
          </p:txBody>
        </p:sp>
        <p:sp>
          <p:nvSpPr>
            <p:cNvPr id="70" name="TextBox 70"/>
            <p:cNvSpPr txBox="1"/>
            <p:nvPr/>
          </p:nvSpPr>
          <p:spPr>
            <a:xfrm>
              <a:off x="76200" y="28575"/>
              <a:ext cx="660400" cy="708025"/>
            </a:xfrm>
            <a:prstGeom prst="rect">
              <a:avLst/>
            </a:prstGeom>
          </p:spPr>
          <p:txBody>
            <a:bodyPr lIns="25400" tIns="25400" rIns="25400" bIns="25400" rtlCol="0" anchor="ctr"/>
            <a:lstStyle/>
            <a:p>
              <a:pPr algn="ctr">
                <a:lnSpc>
                  <a:spcPts val="1470"/>
                </a:lnSpc>
              </a:pPr>
              <a:endParaRPr/>
            </a:p>
          </p:txBody>
        </p:sp>
      </p:grpSp>
      <p:sp>
        <p:nvSpPr>
          <p:cNvPr id="71" name="Freeform 71"/>
          <p:cNvSpPr/>
          <p:nvPr/>
        </p:nvSpPr>
        <p:spPr>
          <a:xfrm>
            <a:off x="8120854" y="2531264"/>
            <a:ext cx="447829" cy="490100"/>
          </a:xfrm>
          <a:custGeom>
            <a:avLst/>
            <a:gdLst/>
            <a:ahLst/>
            <a:cxnLst/>
            <a:rect l="l" t="t" r="r" b="b"/>
            <a:pathLst>
              <a:path w="895657" h="980199">
                <a:moveTo>
                  <a:pt x="0" y="0"/>
                </a:moveTo>
                <a:lnTo>
                  <a:pt x="895658" y="0"/>
                </a:lnTo>
                <a:lnTo>
                  <a:pt x="895658" y="980199"/>
                </a:lnTo>
                <a:lnTo>
                  <a:pt x="0" y="980199"/>
                </a:lnTo>
                <a:lnTo>
                  <a:pt x="0" y="0"/>
                </a:lnTo>
                <a:close/>
              </a:path>
            </a:pathLst>
          </a:custGeom>
          <a: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a:blipFill>
        </p:spPr>
        <p:txBody>
          <a:bodyPr/>
          <a:lstStyle/>
          <a:p>
            <a:endParaRPr lang="en-IE"/>
          </a:p>
        </p:txBody>
      </p:sp>
      <p:sp>
        <p:nvSpPr>
          <p:cNvPr id="72" name="Freeform 72"/>
          <p:cNvSpPr/>
          <p:nvPr/>
        </p:nvSpPr>
        <p:spPr>
          <a:xfrm flipH="1">
            <a:off x="8131203" y="3461164"/>
            <a:ext cx="464351" cy="438811"/>
          </a:xfrm>
          <a:custGeom>
            <a:avLst/>
            <a:gdLst/>
            <a:ahLst/>
            <a:cxnLst/>
            <a:rect l="l" t="t" r="r" b="b"/>
            <a:pathLst>
              <a:path w="928701" h="877622">
                <a:moveTo>
                  <a:pt x="928701" y="0"/>
                </a:moveTo>
                <a:lnTo>
                  <a:pt x="0" y="0"/>
                </a:lnTo>
                <a:lnTo>
                  <a:pt x="0" y="877622"/>
                </a:lnTo>
                <a:lnTo>
                  <a:pt x="928701" y="877622"/>
                </a:lnTo>
                <a:lnTo>
                  <a:pt x="928701" y="0"/>
                </a:lnTo>
                <a:close/>
              </a:path>
            </a:pathLst>
          </a:cu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p:spPr>
        <p:txBody>
          <a:bodyPr/>
          <a:lstStyle/>
          <a:p>
            <a:endParaRPr lang="en-IE"/>
          </a:p>
        </p:txBody>
      </p:sp>
      <p:sp>
        <p:nvSpPr>
          <p:cNvPr id="73" name="Freeform 73"/>
          <p:cNvSpPr/>
          <p:nvPr/>
        </p:nvSpPr>
        <p:spPr>
          <a:xfrm>
            <a:off x="8141846" y="4334484"/>
            <a:ext cx="436362" cy="427090"/>
          </a:xfrm>
          <a:custGeom>
            <a:avLst/>
            <a:gdLst/>
            <a:ahLst/>
            <a:cxnLst/>
            <a:rect l="l" t="t" r="r" b="b"/>
            <a:pathLst>
              <a:path w="872724" h="854179">
                <a:moveTo>
                  <a:pt x="0" y="0"/>
                </a:moveTo>
                <a:lnTo>
                  <a:pt x="872725" y="0"/>
                </a:lnTo>
                <a:lnTo>
                  <a:pt x="872725" y="854179"/>
                </a:lnTo>
                <a:lnTo>
                  <a:pt x="0" y="854179"/>
                </a:lnTo>
                <a:lnTo>
                  <a:pt x="0" y="0"/>
                </a:lnTo>
                <a:close/>
              </a:path>
            </a:pathLst>
          </a:custGeom>
          <a: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a:blipFill>
        </p:spPr>
        <p:txBody>
          <a:bodyPr/>
          <a:lstStyle/>
          <a:p>
            <a:endParaRPr lang="en-IE"/>
          </a:p>
        </p:txBody>
      </p:sp>
      <p:sp>
        <p:nvSpPr>
          <p:cNvPr id="74" name="object 5">
            <a:extLst>
              <a:ext uri="{FF2B5EF4-FFF2-40B4-BE49-F238E27FC236}">
                <a16:creationId xmlns:a16="http://schemas.microsoft.com/office/drawing/2014/main" id="{7DD9FB8E-9277-DBA8-373D-47CF69879CC7}"/>
              </a:ext>
            </a:extLst>
          </p:cNvPr>
          <p:cNvSpPr txBox="1">
            <a:spLocks/>
          </p:cNvSpPr>
          <p:nvPr/>
        </p:nvSpPr>
        <p:spPr>
          <a:xfrm>
            <a:off x="518902" y="364417"/>
            <a:ext cx="4045995" cy="4268156"/>
          </a:xfrm>
          <a:prstGeom prst="rect">
            <a:avLst/>
          </a:prstGeom>
        </p:spPr>
        <p:txBody>
          <a:bodyPr vert="horz" wrap="square" lIns="0" tIns="35560"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67080">
              <a:lnSpc>
                <a:spcPct val="580000"/>
              </a:lnSpc>
              <a:spcBef>
                <a:spcPts val="5"/>
              </a:spcBef>
            </a:pPr>
            <a:r>
              <a:rPr lang="en-US" sz="1000" dirty="0">
                <a:latin typeface="Arial" panose="020B0604020202020204" pitchFamily="34" charset="0"/>
                <a:cs typeface="Arial" panose="020B0604020202020204" pitchFamily="34" charset="0"/>
              </a:rPr>
              <a:t>Energy Transition First</a:t>
            </a:r>
          </a:p>
          <a:p>
            <a:pPr marL="767080" marR="37465">
              <a:lnSpc>
                <a:spcPct val="580000"/>
              </a:lnSpc>
            </a:pPr>
            <a:r>
              <a:rPr lang="en-US" sz="1000" dirty="0">
                <a:latin typeface="Arial" panose="020B0604020202020204" pitchFamily="34" charset="0"/>
                <a:cs typeface="Arial" panose="020B0604020202020204" pitchFamily="34" charset="0"/>
              </a:rPr>
              <a:t>People-Centric Transformation</a:t>
            </a:r>
          </a:p>
          <a:p>
            <a:pPr marL="763905" marR="1026160">
              <a:lnSpc>
                <a:spcPct val="580000"/>
              </a:lnSpc>
              <a:spcBef>
                <a:spcPts val="5"/>
              </a:spcBef>
            </a:pPr>
            <a:r>
              <a:rPr lang="en-US" sz="1000" dirty="0">
                <a:latin typeface="Arial" panose="020B0604020202020204" pitchFamily="34" charset="0"/>
                <a:cs typeface="Arial" panose="020B0604020202020204" pitchFamily="34" charset="0"/>
              </a:rPr>
              <a:t>Empowering Local Leadership</a:t>
            </a:r>
          </a:p>
          <a:p>
            <a:pPr marL="763905" marR="1026160">
              <a:lnSpc>
                <a:spcPct val="580000"/>
              </a:lnSpc>
              <a:spcBef>
                <a:spcPts val="5"/>
              </a:spcBef>
            </a:pPr>
            <a:r>
              <a:rPr lang="en-US" sz="1000" dirty="0">
                <a:latin typeface="Arial" panose="020B0604020202020204" pitchFamily="34" charset="0"/>
                <a:cs typeface="Arial" panose="020B0604020202020204" pitchFamily="34" charset="0"/>
              </a:rPr>
              <a:t>Climate Neutrality One-Stop-Shops</a:t>
            </a:r>
          </a:p>
          <a:p>
            <a:pPr marL="763905" marR="1026160">
              <a:lnSpc>
                <a:spcPct val="580000"/>
              </a:lnSpc>
              <a:spcBef>
                <a:spcPts val="5"/>
              </a:spcBef>
            </a:pPr>
            <a:r>
              <a:rPr lang="en-US" sz="1000" dirty="0">
                <a:latin typeface="Arial" panose="020B0604020202020204" pitchFamily="34" charset="0"/>
                <a:cs typeface="Arial" panose="020B0604020202020204" pitchFamily="34" charset="0"/>
              </a:rPr>
              <a:t>Empowering Youth for a Green Europe</a:t>
            </a:r>
          </a:p>
        </p:txBody>
      </p:sp>
      <p:sp>
        <p:nvSpPr>
          <p:cNvPr id="76" name="TextBox 75">
            <a:extLst>
              <a:ext uri="{FF2B5EF4-FFF2-40B4-BE49-F238E27FC236}">
                <a16:creationId xmlns:a16="http://schemas.microsoft.com/office/drawing/2014/main" id="{8B3767FA-A8A7-05C1-6749-5E7E7163D2A3}"/>
              </a:ext>
            </a:extLst>
          </p:cNvPr>
          <p:cNvSpPr txBox="1"/>
          <p:nvPr/>
        </p:nvSpPr>
        <p:spPr>
          <a:xfrm>
            <a:off x="4751130" y="382468"/>
            <a:ext cx="3124200" cy="4361130"/>
          </a:xfrm>
          <a:prstGeom prst="rect">
            <a:avLst/>
          </a:prstGeom>
          <a:noFill/>
        </p:spPr>
        <p:txBody>
          <a:bodyPr wrap="square" rtlCol="0">
            <a:spAutoFit/>
          </a:bodyPr>
          <a:lstStyle/>
          <a:p>
            <a:pPr algn="r">
              <a:lnSpc>
                <a:spcPct val="580000"/>
              </a:lnSpc>
            </a:pPr>
            <a:r>
              <a:rPr lang="en-GB" sz="1000" dirty="0">
                <a:latin typeface="Arial" panose="020B0604020202020204" pitchFamily="34" charset="0"/>
                <a:cs typeface="Arial" panose="020B0604020202020204" pitchFamily="34" charset="0"/>
              </a:rPr>
              <a:t>Competitiveness through Energy Transition</a:t>
            </a:r>
          </a:p>
          <a:p>
            <a:pPr algn="r">
              <a:lnSpc>
                <a:spcPct val="580000"/>
              </a:lnSpc>
            </a:pPr>
            <a:r>
              <a:rPr lang="en-GB" sz="1000" dirty="0">
                <a:latin typeface="Arial" panose="020B0604020202020204" pitchFamily="34" charset="0"/>
                <a:cs typeface="Arial" panose="020B0604020202020204" pitchFamily="34" charset="0"/>
              </a:rPr>
              <a:t>Enabling Regional Resilience</a:t>
            </a:r>
          </a:p>
          <a:p>
            <a:pPr algn="r">
              <a:lnSpc>
                <a:spcPct val="580000"/>
              </a:lnSpc>
            </a:pPr>
            <a:r>
              <a:rPr lang="en-GB" sz="1000" dirty="0">
                <a:latin typeface="Arial" panose="020B0604020202020204" pitchFamily="34" charset="0"/>
                <a:cs typeface="Arial" panose="020B0604020202020204" pitchFamily="34" charset="0"/>
              </a:rPr>
              <a:t>Islands as Innovation Leaders</a:t>
            </a:r>
          </a:p>
          <a:p>
            <a:pPr algn="r">
              <a:lnSpc>
                <a:spcPct val="580000"/>
              </a:lnSpc>
            </a:pPr>
            <a:r>
              <a:rPr lang="en-GB" sz="1000" dirty="0">
                <a:latin typeface="Arial" panose="020B0604020202020204" pitchFamily="34" charset="0"/>
                <a:cs typeface="Arial" panose="020B0604020202020204" pitchFamily="34" charset="0"/>
              </a:rPr>
              <a:t>Sustainable Heating and Cooling</a:t>
            </a:r>
          </a:p>
          <a:p>
            <a:pPr algn="r">
              <a:lnSpc>
                <a:spcPct val="580000"/>
              </a:lnSpc>
            </a:pPr>
            <a:r>
              <a:rPr lang="en-GB" sz="1000" dirty="0">
                <a:latin typeface="Arial" panose="020B0604020202020204" pitchFamily="34" charset="0"/>
                <a:cs typeface="Arial" panose="020B0604020202020204" pitchFamily="34" charset="0"/>
              </a:rPr>
              <a:t>An Action Focused EU Budget</a:t>
            </a:r>
          </a:p>
        </p:txBody>
      </p:sp>
      <p:sp>
        <p:nvSpPr>
          <p:cNvPr id="77" name="object 4">
            <a:extLst>
              <a:ext uri="{FF2B5EF4-FFF2-40B4-BE49-F238E27FC236}">
                <a16:creationId xmlns:a16="http://schemas.microsoft.com/office/drawing/2014/main" id="{DDDC57D9-CDC1-8C1E-35E3-645BC7BC3DAC}"/>
              </a:ext>
            </a:extLst>
          </p:cNvPr>
          <p:cNvSpPr txBox="1">
            <a:spLocks/>
          </p:cNvSpPr>
          <p:nvPr/>
        </p:nvSpPr>
        <p:spPr>
          <a:xfrm>
            <a:off x="347300" y="195693"/>
            <a:ext cx="8263300" cy="382156"/>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2400" dirty="0">
                <a:latin typeface="Times New Roman" panose="02020603050405020304" pitchFamily="18" charset="0"/>
                <a:cs typeface="Times New Roman" panose="02020603050405020304" pitchFamily="18" charset="0"/>
              </a:rPr>
              <a:t>FEDARENE Manifesto</a:t>
            </a:r>
            <a:endParaRPr lang="en-US" sz="2400" spc="-10" dirty="0">
              <a:latin typeface="Times New Roman" panose="02020603050405020304" pitchFamily="18" charset="0"/>
              <a:cs typeface="Times New Roman" panose="02020603050405020304" pitchFamily="18" charset="0"/>
            </a:endParaRPr>
          </a:p>
        </p:txBody>
      </p:sp>
      <p:pic>
        <p:nvPicPr>
          <p:cNvPr id="80" name="Picture 79" descr="A lake surrounded by trees&#10;&#10;Description automatically generated">
            <a:extLst>
              <a:ext uri="{FF2B5EF4-FFF2-40B4-BE49-F238E27FC236}">
                <a16:creationId xmlns:a16="http://schemas.microsoft.com/office/drawing/2014/main" id="{08BBA57C-69D0-DD05-0FEC-7807F4B6105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90886" y="1480550"/>
            <a:ext cx="1548021" cy="2188750"/>
          </a:xfrm>
          <a:prstGeom prst="rect">
            <a:avLst/>
          </a:prstGeom>
          <a:effectLst>
            <a:outerShdw blurRad="50800" dist="38100" dir="2700000" algn="tl" rotWithShape="0">
              <a:prstClr val="black">
                <a:alpha val="40000"/>
              </a:prstClr>
            </a:outerShdw>
          </a:effectLst>
        </p:spPr>
      </p:pic>
      <p:sp>
        <p:nvSpPr>
          <p:cNvPr id="81" name="TextBox 80">
            <a:extLst>
              <a:ext uri="{FF2B5EF4-FFF2-40B4-BE49-F238E27FC236}">
                <a16:creationId xmlns:a16="http://schemas.microsoft.com/office/drawing/2014/main" id="{0674C3B0-AEBD-6DD1-1098-0DDCC310CA45}"/>
              </a:ext>
            </a:extLst>
          </p:cNvPr>
          <p:cNvSpPr txBox="1"/>
          <p:nvPr/>
        </p:nvSpPr>
        <p:spPr>
          <a:xfrm>
            <a:off x="3957895" y="3686534"/>
            <a:ext cx="1214002"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hlinkClick r:id="rId27"/>
              </a:rPr>
              <a:t>READ HERE</a:t>
            </a:r>
            <a:endParaRPr lang="en-GB" sz="1200" b="1"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144770"/>
            <a:chOff x="0" y="0"/>
            <a:chExt cx="9144000" cy="514477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4401"/>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907262" y="0"/>
              <a:ext cx="8236737" cy="5144401"/>
            </a:xfrm>
            <a:prstGeom prst="rect">
              <a:avLst/>
            </a:prstGeom>
          </p:spPr>
        </p:pic>
      </p:grpSp>
      <p:sp>
        <p:nvSpPr>
          <p:cNvPr id="5" name="object 5"/>
          <p:cNvSpPr txBox="1">
            <a:spLocks noGrp="1"/>
          </p:cNvSpPr>
          <p:nvPr>
            <p:ph type="title"/>
          </p:nvPr>
        </p:nvSpPr>
        <p:spPr>
          <a:xfrm>
            <a:off x="1423994" y="2383953"/>
            <a:ext cx="6510700" cy="936154"/>
          </a:xfrm>
          <a:prstGeom prst="rect">
            <a:avLst/>
          </a:prstGeom>
        </p:spPr>
        <p:txBody>
          <a:bodyPr vert="horz" wrap="square" lIns="0" tIns="12700" rIns="0" bIns="0" rtlCol="0">
            <a:spAutoFit/>
          </a:bodyPr>
          <a:lstStyle/>
          <a:p>
            <a:pPr marL="12700">
              <a:lnSpc>
                <a:spcPts val="3550"/>
              </a:lnSpc>
              <a:spcBef>
                <a:spcPts val="100"/>
              </a:spcBef>
            </a:pPr>
            <a:r>
              <a:rPr lang="en-GB" sz="3200" dirty="0">
                <a:latin typeface="Arial"/>
                <a:cs typeface="Arial"/>
              </a:rPr>
              <a:t>Energy Agencies Developing Their Capacity</a:t>
            </a:r>
            <a:endParaRPr sz="3000" dirty="0">
              <a:latin typeface="Arial"/>
              <a:cs typeface="Arial"/>
            </a:endParaRPr>
          </a:p>
        </p:txBody>
      </p:sp>
      <p:sp>
        <p:nvSpPr>
          <p:cNvPr id="6" name="object 6"/>
          <p:cNvSpPr/>
          <p:nvPr/>
        </p:nvSpPr>
        <p:spPr>
          <a:xfrm>
            <a:off x="360000" y="346524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pic>
        <p:nvPicPr>
          <p:cNvPr id="9" name="Image 8">
            <a:extLst>
              <a:ext uri="{FF2B5EF4-FFF2-40B4-BE49-F238E27FC236}">
                <a16:creationId xmlns:a16="http://schemas.microsoft.com/office/drawing/2014/main" id="{1B0D0CFC-CF39-6ED6-0D47-629C453A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4" y="331060"/>
            <a:ext cx="2120900" cy="228600"/>
          </a:xfrm>
          <a:prstGeom prst="rect">
            <a:avLst/>
          </a:prstGeom>
        </p:spPr>
      </p:pic>
    </p:spTree>
    <p:extLst>
      <p:ext uri="{BB962C8B-B14F-4D97-AF65-F5344CB8AC3E}">
        <p14:creationId xmlns:p14="http://schemas.microsoft.com/office/powerpoint/2010/main" val="3913336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B8610088-33F2-7C87-4F7A-7A8FB0323C36}"/>
              </a:ext>
            </a:extLst>
          </p:cNvPr>
          <p:cNvGrpSpPr/>
          <p:nvPr/>
        </p:nvGrpSpPr>
        <p:grpSpPr>
          <a:xfrm>
            <a:off x="594666" y="974725"/>
            <a:ext cx="7635921" cy="3391870"/>
            <a:chOff x="1028700" y="1618964"/>
            <a:chExt cx="16059961" cy="7083468"/>
          </a:xfrm>
        </p:grpSpPr>
        <p:grpSp>
          <p:nvGrpSpPr>
            <p:cNvPr id="2" name="Group 2">
              <a:extLst>
                <a:ext uri="{FF2B5EF4-FFF2-40B4-BE49-F238E27FC236}">
                  <a16:creationId xmlns:a16="http://schemas.microsoft.com/office/drawing/2014/main" id="{E61E9245-07AA-E76F-D1B7-B780EEDF6A2D}"/>
                </a:ext>
              </a:extLst>
            </p:cNvPr>
            <p:cNvGrpSpPr/>
            <p:nvPr/>
          </p:nvGrpSpPr>
          <p:grpSpPr>
            <a:xfrm rot="701240">
              <a:off x="6739615" y="4417925"/>
              <a:ext cx="1760356" cy="231483"/>
              <a:chOff x="0" y="0"/>
              <a:chExt cx="1158955" cy="152400"/>
            </a:xfrm>
          </p:grpSpPr>
          <p:sp>
            <p:nvSpPr>
              <p:cNvPr id="3" name="Freeform 3">
                <a:extLst>
                  <a:ext uri="{FF2B5EF4-FFF2-40B4-BE49-F238E27FC236}">
                    <a16:creationId xmlns:a16="http://schemas.microsoft.com/office/drawing/2014/main" id="{CA8BDC82-5D79-ACB6-0650-31A2238BD1A8}"/>
                  </a:ext>
                </a:extLst>
              </p:cNvPr>
              <p:cNvSpPr/>
              <p:nvPr/>
            </p:nvSpPr>
            <p:spPr>
              <a:xfrm>
                <a:off x="0" y="0"/>
                <a:ext cx="1158955" cy="152400"/>
              </a:xfrm>
              <a:custGeom>
                <a:avLst/>
                <a:gdLst/>
                <a:ahLst/>
                <a:cxnLst/>
                <a:rect l="l" t="t" r="r" b="b"/>
                <a:pathLst>
                  <a:path w="1158955" h="152400">
                    <a:moveTo>
                      <a:pt x="0" y="0"/>
                    </a:moveTo>
                    <a:lnTo>
                      <a:pt x="1158955" y="0"/>
                    </a:lnTo>
                    <a:lnTo>
                      <a:pt x="1158955" y="152400"/>
                    </a:lnTo>
                    <a:lnTo>
                      <a:pt x="0" y="152400"/>
                    </a:lnTo>
                    <a:close/>
                  </a:path>
                </a:pathLst>
              </a:custGeom>
              <a:solidFill>
                <a:srgbClr val="163B70"/>
              </a:solidFill>
            </p:spPr>
            <p:txBody>
              <a:bodyPr/>
              <a:lstStyle/>
              <a:p>
                <a:endParaRPr lang="en-IE"/>
              </a:p>
            </p:txBody>
          </p:sp>
        </p:grpSp>
        <p:grpSp>
          <p:nvGrpSpPr>
            <p:cNvPr id="4" name="Group 4">
              <a:extLst>
                <a:ext uri="{FF2B5EF4-FFF2-40B4-BE49-F238E27FC236}">
                  <a16:creationId xmlns:a16="http://schemas.microsoft.com/office/drawing/2014/main" id="{BB4421FD-CC0F-CA4A-2CDC-388A19D77F20}"/>
                </a:ext>
              </a:extLst>
            </p:cNvPr>
            <p:cNvGrpSpPr/>
            <p:nvPr/>
          </p:nvGrpSpPr>
          <p:grpSpPr>
            <a:xfrm>
              <a:off x="8298200" y="4076659"/>
              <a:ext cx="2029598" cy="2029598"/>
              <a:chOff x="0" y="0"/>
              <a:chExt cx="6350000" cy="6350000"/>
            </a:xfrm>
          </p:grpSpPr>
          <p:sp>
            <p:nvSpPr>
              <p:cNvPr id="5" name="Freeform 5">
                <a:extLst>
                  <a:ext uri="{FF2B5EF4-FFF2-40B4-BE49-F238E27FC236}">
                    <a16:creationId xmlns:a16="http://schemas.microsoft.com/office/drawing/2014/main" id="{A93EE4DC-469C-E54A-55E3-A77999B1A1C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63B70"/>
              </a:solidFill>
            </p:spPr>
            <p:txBody>
              <a:bodyPr/>
              <a:lstStyle/>
              <a:p>
                <a:endParaRPr lang="en-IE"/>
              </a:p>
            </p:txBody>
          </p:sp>
        </p:grpSp>
        <p:grpSp>
          <p:nvGrpSpPr>
            <p:cNvPr id="6" name="Group 6">
              <a:extLst>
                <a:ext uri="{FF2B5EF4-FFF2-40B4-BE49-F238E27FC236}">
                  <a16:creationId xmlns:a16="http://schemas.microsoft.com/office/drawing/2014/main" id="{DDC35F06-4D96-E8F3-A7CB-66E406BCFDC0}"/>
                </a:ext>
              </a:extLst>
            </p:cNvPr>
            <p:cNvGrpSpPr/>
            <p:nvPr/>
          </p:nvGrpSpPr>
          <p:grpSpPr>
            <a:xfrm>
              <a:off x="8454703" y="4242026"/>
              <a:ext cx="1716593" cy="1716593"/>
              <a:chOff x="0" y="0"/>
              <a:chExt cx="6350000" cy="6350000"/>
            </a:xfrm>
          </p:grpSpPr>
          <p:sp>
            <p:nvSpPr>
              <p:cNvPr id="7" name="Freeform 7">
                <a:extLst>
                  <a:ext uri="{FF2B5EF4-FFF2-40B4-BE49-F238E27FC236}">
                    <a16:creationId xmlns:a16="http://schemas.microsoft.com/office/drawing/2014/main" id="{6656808A-7AA4-AEAD-863A-91B7C29B197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7DC2"/>
              </a:solidFill>
            </p:spPr>
            <p:txBody>
              <a:bodyPr/>
              <a:lstStyle/>
              <a:p>
                <a:endParaRPr lang="en-IE"/>
              </a:p>
            </p:txBody>
          </p:sp>
        </p:grpSp>
        <p:grpSp>
          <p:nvGrpSpPr>
            <p:cNvPr id="8" name="Group 8">
              <a:extLst>
                <a:ext uri="{FF2B5EF4-FFF2-40B4-BE49-F238E27FC236}">
                  <a16:creationId xmlns:a16="http://schemas.microsoft.com/office/drawing/2014/main" id="{EE42C733-AA18-AFD4-9323-D4D073DF6E11}"/>
                </a:ext>
              </a:extLst>
            </p:cNvPr>
            <p:cNvGrpSpPr/>
            <p:nvPr/>
          </p:nvGrpSpPr>
          <p:grpSpPr>
            <a:xfrm>
              <a:off x="4667970" y="2464335"/>
              <a:ext cx="2495806" cy="2495806"/>
              <a:chOff x="0" y="0"/>
              <a:chExt cx="3327742" cy="3327742"/>
            </a:xfrm>
          </p:grpSpPr>
          <p:grpSp>
            <p:nvGrpSpPr>
              <p:cNvPr id="9" name="Group 9">
                <a:extLst>
                  <a:ext uri="{FF2B5EF4-FFF2-40B4-BE49-F238E27FC236}">
                    <a16:creationId xmlns:a16="http://schemas.microsoft.com/office/drawing/2014/main" id="{D5E22F1D-5079-633E-4E4E-E885533AB715}"/>
                  </a:ext>
                </a:extLst>
              </p:cNvPr>
              <p:cNvGrpSpPr/>
              <p:nvPr/>
            </p:nvGrpSpPr>
            <p:grpSpPr>
              <a:xfrm>
                <a:off x="0" y="0"/>
                <a:ext cx="3327742" cy="3327742"/>
                <a:chOff x="0" y="0"/>
                <a:chExt cx="6350000" cy="6350000"/>
              </a:xfrm>
            </p:grpSpPr>
            <p:sp>
              <p:nvSpPr>
                <p:cNvPr id="12" name="Freeform 10">
                  <a:extLst>
                    <a:ext uri="{FF2B5EF4-FFF2-40B4-BE49-F238E27FC236}">
                      <a16:creationId xmlns:a16="http://schemas.microsoft.com/office/drawing/2014/main" id="{52F77CB2-9B1D-AED3-24B5-2EDCE5F6E16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63B70"/>
                </a:solidFill>
              </p:spPr>
              <p:txBody>
                <a:bodyPr/>
                <a:lstStyle/>
                <a:p>
                  <a:endParaRPr lang="en-IE"/>
                </a:p>
              </p:txBody>
            </p:sp>
          </p:grpSp>
          <p:grpSp>
            <p:nvGrpSpPr>
              <p:cNvPr id="10" name="Group 11">
                <a:extLst>
                  <a:ext uri="{FF2B5EF4-FFF2-40B4-BE49-F238E27FC236}">
                    <a16:creationId xmlns:a16="http://schemas.microsoft.com/office/drawing/2014/main" id="{FC62765A-75F3-AF5A-7B09-E7EB139FC2A1}"/>
                  </a:ext>
                </a:extLst>
              </p:cNvPr>
              <p:cNvGrpSpPr/>
              <p:nvPr/>
            </p:nvGrpSpPr>
            <p:grpSpPr>
              <a:xfrm>
                <a:off x="334654" y="349795"/>
                <a:ext cx="2658435" cy="2658435"/>
                <a:chOff x="0" y="0"/>
                <a:chExt cx="6350000" cy="6350000"/>
              </a:xfrm>
            </p:grpSpPr>
            <p:sp>
              <p:nvSpPr>
                <p:cNvPr id="11" name="Freeform 12">
                  <a:extLst>
                    <a:ext uri="{FF2B5EF4-FFF2-40B4-BE49-F238E27FC236}">
                      <a16:creationId xmlns:a16="http://schemas.microsoft.com/office/drawing/2014/main" id="{522433D3-D7F6-C5DA-2359-9CC7AA5CDB9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BA3C"/>
                </a:solidFill>
              </p:spPr>
              <p:txBody>
                <a:bodyPr/>
                <a:lstStyle/>
                <a:p>
                  <a:endParaRPr lang="en-IE"/>
                </a:p>
              </p:txBody>
            </p:sp>
          </p:grpSp>
        </p:grpSp>
        <p:grpSp>
          <p:nvGrpSpPr>
            <p:cNvPr id="13" name="Group 13">
              <a:extLst>
                <a:ext uri="{FF2B5EF4-FFF2-40B4-BE49-F238E27FC236}">
                  <a16:creationId xmlns:a16="http://schemas.microsoft.com/office/drawing/2014/main" id="{41DADEDB-47CA-3848-4C73-50C7614363D5}"/>
                </a:ext>
              </a:extLst>
            </p:cNvPr>
            <p:cNvGrpSpPr/>
            <p:nvPr/>
          </p:nvGrpSpPr>
          <p:grpSpPr>
            <a:xfrm>
              <a:off x="11121880" y="6338885"/>
              <a:ext cx="2000899" cy="2000899"/>
              <a:chOff x="0" y="0"/>
              <a:chExt cx="2667865" cy="2667865"/>
            </a:xfrm>
          </p:grpSpPr>
          <p:grpSp>
            <p:nvGrpSpPr>
              <p:cNvPr id="14" name="Group 14">
                <a:extLst>
                  <a:ext uri="{FF2B5EF4-FFF2-40B4-BE49-F238E27FC236}">
                    <a16:creationId xmlns:a16="http://schemas.microsoft.com/office/drawing/2014/main" id="{52595518-32BE-DFA8-C823-6CDC0C5A6C54}"/>
                  </a:ext>
                </a:extLst>
              </p:cNvPr>
              <p:cNvGrpSpPr/>
              <p:nvPr/>
            </p:nvGrpSpPr>
            <p:grpSpPr>
              <a:xfrm>
                <a:off x="0" y="0"/>
                <a:ext cx="2667865" cy="2667865"/>
                <a:chOff x="0" y="0"/>
                <a:chExt cx="6350000" cy="6350000"/>
              </a:xfrm>
            </p:grpSpPr>
            <p:sp>
              <p:nvSpPr>
                <p:cNvPr id="17" name="Freeform 15">
                  <a:extLst>
                    <a:ext uri="{FF2B5EF4-FFF2-40B4-BE49-F238E27FC236}">
                      <a16:creationId xmlns:a16="http://schemas.microsoft.com/office/drawing/2014/main" id="{2EFA3787-636D-AE23-42FA-9A2DA02246C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63B70"/>
                </a:solidFill>
              </p:spPr>
              <p:txBody>
                <a:bodyPr/>
                <a:lstStyle/>
                <a:p>
                  <a:endParaRPr lang="en-IE"/>
                </a:p>
              </p:txBody>
            </p:sp>
          </p:grpSp>
          <p:grpSp>
            <p:nvGrpSpPr>
              <p:cNvPr id="15" name="Group 16">
                <a:extLst>
                  <a:ext uri="{FF2B5EF4-FFF2-40B4-BE49-F238E27FC236}">
                    <a16:creationId xmlns:a16="http://schemas.microsoft.com/office/drawing/2014/main" id="{CFC610E0-EACA-1C3A-515E-031E93818D28}"/>
                  </a:ext>
                </a:extLst>
              </p:cNvPr>
              <p:cNvGrpSpPr/>
              <p:nvPr/>
            </p:nvGrpSpPr>
            <p:grpSpPr>
              <a:xfrm>
                <a:off x="273528" y="285607"/>
                <a:ext cx="2120809" cy="2120809"/>
                <a:chOff x="0" y="0"/>
                <a:chExt cx="6350000" cy="6350000"/>
              </a:xfrm>
            </p:grpSpPr>
            <p:sp>
              <p:nvSpPr>
                <p:cNvPr id="16" name="Freeform 17">
                  <a:extLst>
                    <a:ext uri="{FF2B5EF4-FFF2-40B4-BE49-F238E27FC236}">
                      <a16:creationId xmlns:a16="http://schemas.microsoft.com/office/drawing/2014/main" id="{8FE83D5D-2011-4682-3ABD-DE0D191DCE8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BA3C"/>
                </a:solidFill>
              </p:spPr>
              <p:txBody>
                <a:bodyPr/>
                <a:lstStyle/>
                <a:p>
                  <a:endParaRPr lang="en-IE"/>
                </a:p>
              </p:txBody>
            </p:sp>
          </p:grpSp>
        </p:grpSp>
        <p:grpSp>
          <p:nvGrpSpPr>
            <p:cNvPr id="18" name="Group 18">
              <a:extLst>
                <a:ext uri="{FF2B5EF4-FFF2-40B4-BE49-F238E27FC236}">
                  <a16:creationId xmlns:a16="http://schemas.microsoft.com/office/drawing/2014/main" id="{0EF166FC-EAA8-162E-035E-A02AF4E36ED9}"/>
                </a:ext>
              </a:extLst>
            </p:cNvPr>
            <p:cNvGrpSpPr/>
            <p:nvPr/>
          </p:nvGrpSpPr>
          <p:grpSpPr>
            <a:xfrm>
              <a:off x="2426855" y="6106257"/>
              <a:ext cx="1991070" cy="1991070"/>
              <a:chOff x="0" y="0"/>
              <a:chExt cx="2654760" cy="2654760"/>
            </a:xfrm>
          </p:grpSpPr>
          <p:grpSp>
            <p:nvGrpSpPr>
              <p:cNvPr id="19" name="Group 19">
                <a:extLst>
                  <a:ext uri="{FF2B5EF4-FFF2-40B4-BE49-F238E27FC236}">
                    <a16:creationId xmlns:a16="http://schemas.microsoft.com/office/drawing/2014/main" id="{2C3E0649-8667-128F-B4CE-15499DC5AF37}"/>
                  </a:ext>
                </a:extLst>
              </p:cNvPr>
              <p:cNvGrpSpPr/>
              <p:nvPr/>
            </p:nvGrpSpPr>
            <p:grpSpPr>
              <a:xfrm>
                <a:off x="0" y="0"/>
                <a:ext cx="2654760" cy="2654760"/>
                <a:chOff x="0" y="0"/>
                <a:chExt cx="6350000" cy="6350000"/>
              </a:xfrm>
            </p:grpSpPr>
            <p:sp>
              <p:nvSpPr>
                <p:cNvPr id="22" name="Freeform 20">
                  <a:extLst>
                    <a:ext uri="{FF2B5EF4-FFF2-40B4-BE49-F238E27FC236}">
                      <a16:creationId xmlns:a16="http://schemas.microsoft.com/office/drawing/2014/main" id="{ED4AC8F5-A48C-8293-4DB8-1E27ECC44CA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63B70"/>
                </a:solidFill>
              </p:spPr>
              <p:txBody>
                <a:bodyPr/>
                <a:lstStyle/>
                <a:p>
                  <a:endParaRPr lang="en-IE"/>
                </a:p>
              </p:txBody>
            </p:sp>
          </p:grpSp>
          <p:grpSp>
            <p:nvGrpSpPr>
              <p:cNvPr id="20" name="Group 21">
                <a:extLst>
                  <a:ext uri="{FF2B5EF4-FFF2-40B4-BE49-F238E27FC236}">
                    <a16:creationId xmlns:a16="http://schemas.microsoft.com/office/drawing/2014/main" id="{B6B073A9-C36C-1490-7887-FE2471A8C0E1}"/>
                  </a:ext>
                </a:extLst>
              </p:cNvPr>
              <p:cNvGrpSpPr/>
              <p:nvPr/>
            </p:nvGrpSpPr>
            <p:grpSpPr>
              <a:xfrm>
                <a:off x="266975" y="279055"/>
                <a:ext cx="2120809" cy="2120809"/>
                <a:chOff x="0" y="0"/>
                <a:chExt cx="6350000" cy="6350000"/>
              </a:xfrm>
            </p:grpSpPr>
            <p:sp>
              <p:nvSpPr>
                <p:cNvPr id="21" name="Freeform 22">
                  <a:extLst>
                    <a:ext uri="{FF2B5EF4-FFF2-40B4-BE49-F238E27FC236}">
                      <a16:creationId xmlns:a16="http://schemas.microsoft.com/office/drawing/2014/main" id="{883E25E2-D05E-41B0-AA24-0D98578EA1A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9FDA"/>
                </a:solidFill>
              </p:spPr>
              <p:txBody>
                <a:bodyPr/>
                <a:lstStyle/>
                <a:p>
                  <a:endParaRPr lang="en-IE"/>
                </a:p>
              </p:txBody>
            </p:sp>
          </p:grpSp>
        </p:grpSp>
        <p:grpSp>
          <p:nvGrpSpPr>
            <p:cNvPr id="23" name="Group 23">
              <a:extLst>
                <a:ext uri="{FF2B5EF4-FFF2-40B4-BE49-F238E27FC236}">
                  <a16:creationId xmlns:a16="http://schemas.microsoft.com/office/drawing/2014/main" id="{4D9FCBDE-151A-B233-C1EA-1D9D8694EA4D}"/>
                </a:ext>
              </a:extLst>
            </p:cNvPr>
            <p:cNvGrpSpPr/>
            <p:nvPr/>
          </p:nvGrpSpPr>
          <p:grpSpPr>
            <a:xfrm rot="7621854">
              <a:off x="3613574" y="5387878"/>
              <a:ext cx="1983536" cy="249438"/>
              <a:chOff x="0" y="0"/>
              <a:chExt cx="1211886" cy="152400"/>
            </a:xfrm>
          </p:grpSpPr>
          <p:sp>
            <p:nvSpPr>
              <p:cNvPr id="24" name="Freeform 24">
                <a:extLst>
                  <a:ext uri="{FF2B5EF4-FFF2-40B4-BE49-F238E27FC236}">
                    <a16:creationId xmlns:a16="http://schemas.microsoft.com/office/drawing/2014/main" id="{CB2FF4E6-A9F5-FE84-872F-BDA162FF4184}"/>
                  </a:ext>
                </a:extLst>
              </p:cNvPr>
              <p:cNvSpPr/>
              <p:nvPr/>
            </p:nvSpPr>
            <p:spPr>
              <a:xfrm>
                <a:off x="0" y="0"/>
                <a:ext cx="1211886" cy="152400"/>
              </a:xfrm>
              <a:custGeom>
                <a:avLst/>
                <a:gdLst/>
                <a:ahLst/>
                <a:cxnLst/>
                <a:rect l="l" t="t" r="r" b="b"/>
                <a:pathLst>
                  <a:path w="1211886" h="152400">
                    <a:moveTo>
                      <a:pt x="0" y="0"/>
                    </a:moveTo>
                    <a:lnTo>
                      <a:pt x="1211886" y="0"/>
                    </a:lnTo>
                    <a:lnTo>
                      <a:pt x="1211886" y="152400"/>
                    </a:lnTo>
                    <a:lnTo>
                      <a:pt x="0" y="152400"/>
                    </a:lnTo>
                    <a:close/>
                  </a:path>
                </a:pathLst>
              </a:custGeom>
              <a:solidFill>
                <a:srgbClr val="163B70"/>
              </a:solidFill>
            </p:spPr>
            <p:txBody>
              <a:bodyPr/>
              <a:lstStyle/>
              <a:p>
                <a:endParaRPr lang="en-IE"/>
              </a:p>
            </p:txBody>
          </p:sp>
        </p:grpSp>
        <p:grpSp>
          <p:nvGrpSpPr>
            <p:cNvPr id="25" name="Group 25">
              <a:extLst>
                <a:ext uri="{FF2B5EF4-FFF2-40B4-BE49-F238E27FC236}">
                  <a16:creationId xmlns:a16="http://schemas.microsoft.com/office/drawing/2014/main" id="{AB1A6D69-5326-CD25-8229-6F5E7A99A241}"/>
                </a:ext>
              </a:extLst>
            </p:cNvPr>
            <p:cNvGrpSpPr/>
            <p:nvPr/>
          </p:nvGrpSpPr>
          <p:grpSpPr>
            <a:xfrm rot="7994704">
              <a:off x="12517301" y="5933006"/>
              <a:ext cx="2109234" cy="225813"/>
              <a:chOff x="0" y="0"/>
              <a:chExt cx="1423509" cy="152400"/>
            </a:xfrm>
          </p:grpSpPr>
          <p:sp>
            <p:nvSpPr>
              <p:cNvPr id="26" name="Freeform 26">
                <a:extLst>
                  <a:ext uri="{FF2B5EF4-FFF2-40B4-BE49-F238E27FC236}">
                    <a16:creationId xmlns:a16="http://schemas.microsoft.com/office/drawing/2014/main" id="{C05755DF-C06E-3F1F-1E9A-4BF7C1170922}"/>
                  </a:ext>
                </a:extLst>
              </p:cNvPr>
              <p:cNvSpPr/>
              <p:nvPr/>
            </p:nvSpPr>
            <p:spPr>
              <a:xfrm>
                <a:off x="0" y="0"/>
                <a:ext cx="1423509" cy="152400"/>
              </a:xfrm>
              <a:custGeom>
                <a:avLst/>
                <a:gdLst/>
                <a:ahLst/>
                <a:cxnLst/>
                <a:rect l="l" t="t" r="r" b="b"/>
                <a:pathLst>
                  <a:path w="1423509" h="152400">
                    <a:moveTo>
                      <a:pt x="0" y="0"/>
                    </a:moveTo>
                    <a:lnTo>
                      <a:pt x="1423509" y="0"/>
                    </a:lnTo>
                    <a:lnTo>
                      <a:pt x="1423509" y="152400"/>
                    </a:lnTo>
                    <a:lnTo>
                      <a:pt x="0" y="152400"/>
                    </a:lnTo>
                    <a:close/>
                  </a:path>
                </a:pathLst>
              </a:custGeom>
              <a:solidFill>
                <a:srgbClr val="163B70"/>
              </a:solidFill>
            </p:spPr>
            <p:txBody>
              <a:bodyPr/>
              <a:lstStyle/>
              <a:p>
                <a:endParaRPr lang="en-IE"/>
              </a:p>
            </p:txBody>
          </p:sp>
        </p:grpSp>
        <p:grpSp>
          <p:nvGrpSpPr>
            <p:cNvPr id="27" name="Group 27">
              <a:extLst>
                <a:ext uri="{FF2B5EF4-FFF2-40B4-BE49-F238E27FC236}">
                  <a16:creationId xmlns:a16="http://schemas.microsoft.com/office/drawing/2014/main" id="{14C15271-9D18-0E03-0A84-10B109848848}"/>
                </a:ext>
              </a:extLst>
            </p:cNvPr>
            <p:cNvGrpSpPr/>
            <p:nvPr/>
          </p:nvGrpSpPr>
          <p:grpSpPr>
            <a:xfrm>
              <a:off x="13763882" y="3700957"/>
              <a:ext cx="1994654" cy="1994654"/>
              <a:chOff x="0" y="0"/>
              <a:chExt cx="2659539" cy="2659539"/>
            </a:xfrm>
          </p:grpSpPr>
          <p:grpSp>
            <p:nvGrpSpPr>
              <p:cNvPr id="28" name="Group 28">
                <a:extLst>
                  <a:ext uri="{FF2B5EF4-FFF2-40B4-BE49-F238E27FC236}">
                    <a16:creationId xmlns:a16="http://schemas.microsoft.com/office/drawing/2014/main" id="{D197246E-275C-1849-F6F8-A76B118974AF}"/>
                  </a:ext>
                </a:extLst>
              </p:cNvPr>
              <p:cNvGrpSpPr/>
              <p:nvPr/>
            </p:nvGrpSpPr>
            <p:grpSpPr>
              <a:xfrm>
                <a:off x="0" y="0"/>
                <a:ext cx="2659539" cy="2659539"/>
                <a:chOff x="0" y="0"/>
                <a:chExt cx="6350000" cy="6350000"/>
              </a:xfrm>
            </p:grpSpPr>
            <p:sp>
              <p:nvSpPr>
                <p:cNvPr id="31" name="Freeform 29">
                  <a:extLst>
                    <a:ext uri="{FF2B5EF4-FFF2-40B4-BE49-F238E27FC236}">
                      <a16:creationId xmlns:a16="http://schemas.microsoft.com/office/drawing/2014/main" id="{F090A177-DA8A-5A8B-0AA1-C4DA00B5DCF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63B70"/>
                </a:solidFill>
              </p:spPr>
              <p:txBody>
                <a:bodyPr/>
                <a:lstStyle/>
                <a:p>
                  <a:endParaRPr lang="en-IE"/>
                </a:p>
              </p:txBody>
            </p:sp>
          </p:grpSp>
          <p:grpSp>
            <p:nvGrpSpPr>
              <p:cNvPr id="29" name="Group 30">
                <a:extLst>
                  <a:ext uri="{FF2B5EF4-FFF2-40B4-BE49-F238E27FC236}">
                    <a16:creationId xmlns:a16="http://schemas.microsoft.com/office/drawing/2014/main" id="{54A2CABC-DD86-9D48-81D1-F6130210CC11}"/>
                  </a:ext>
                </a:extLst>
              </p:cNvPr>
              <p:cNvGrpSpPr/>
              <p:nvPr/>
            </p:nvGrpSpPr>
            <p:grpSpPr>
              <a:xfrm>
                <a:off x="269365" y="281444"/>
                <a:ext cx="2120809" cy="2120809"/>
                <a:chOff x="0" y="0"/>
                <a:chExt cx="6350000" cy="6350000"/>
              </a:xfrm>
            </p:grpSpPr>
            <p:sp>
              <p:nvSpPr>
                <p:cNvPr id="30" name="Freeform 31">
                  <a:extLst>
                    <a:ext uri="{FF2B5EF4-FFF2-40B4-BE49-F238E27FC236}">
                      <a16:creationId xmlns:a16="http://schemas.microsoft.com/office/drawing/2014/main" id="{DD4F5D81-EDEB-5987-2BCC-7A80C0A6BBB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9FDA"/>
                </a:solidFill>
              </p:spPr>
              <p:txBody>
                <a:bodyPr/>
                <a:lstStyle/>
                <a:p>
                  <a:endParaRPr lang="en-IE"/>
                </a:p>
              </p:txBody>
            </p:sp>
          </p:grpSp>
        </p:grpSp>
        <p:grpSp>
          <p:nvGrpSpPr>
            <p:cNvPr id="32" name="Group 32">
              <a:extLst>
                <a:ext uri="{FF2B5EF4-FFF2-40B4-BE49-F238E27FC236}">
                  <a16:creationId xmlns:a16="http://schemas.microsoft.com/office/drawing/2014/main" id="{F2ABF564-946A-0E93-D741-8521B2B0A484}"/>
                </a:ext>
              </a:extLst>
            </p:cNvPr>
            <p:cNvGrpSpPr/>
            <p:nvPr/>
          </p:nvGrpSpPr>
          <p:grpSpPr>
            <a:xfrm rot="-8398737">
              <a:off x="9901670" y="6117129"/>
              <a:ext cx="1710319" cy="215700"/>
              <a:chOff x="0" y="0"/>
              <a:chExt cx="1208405" cy="152400"/>
            </a:xfrm>
          </p:grpSpPr>
          <p:sp>
            <p:nvSpPr>
              <p:cNvPr id="33" name="Freeform 33">
                <a:extLst>
                  <a:ext uri="{FF2B5EF4-FFF2-40B4-BE49-F238E27FC236}">
                    <a16:creationId xmlns:a16="http://schemas.microsoft.com/office/drawing/2014/main" id="{6E768D6F-9B15-51D8-55C4-8EF7F0B24863}"/>
                  </a:ext>
                </a:extLst>
              </p:cNvPr>
              <p:cNvSpPr/>
              <p:nvPr/>
            </p:nvSpPr>
            <p:spPr>
              <a:xfrm>
                <a:off x="0" y="0"/>
                <a:ext cx="1208405" cy="152400"/>
              </a:xfrm>
              <a:custGeom>
                <a:avLst/>
                <a:gdLst/>
                <a:ahLst/>
                <a:cxnLst/>
                <a:rect l="l" t="t" r="r" b="b"/>
                <a:pathLst>
                  <a:path w="1208405" h="152400">
                    <a:moveTo>
                      <a:pt x="0" y="0"/>
                    </a:moveTo>
                    <a:lnTo>
                      <a:pt x="1208405" y="0"/>
                    </a:lnTo>
                    <a:lnTo>
                      <a:pt x="1208405" y="152400"/>
                    </a:lnTo>
                    <a:lnTo>
                      <a:pt x="0" y="152400"/>
                    </a:lnTo>
                    <a:close/>
                  </a:path>
                </a:pathLst>
              </a:custGeom>
              <a:solidFill>
                <a:srgbClr val="163B70"/>
              </a:solidFill>
            </p:spPr>
            <p:txBody>
              <a:bodyPr/>
              <a:lstStyle/>
              <a:p>
                <a:endParaRPr lang="en-IE"/>
              </a:p>
            </p:txBody>
          </p:sp>
        </p:grpSp>
        <p:sp>
          <p:nvSpPr>
            <p:cNvPr id="34" name="AutoShape 34">
              <a:extLst>
                <a:ext uri="{FF2B5EF4-FFF2-40B4-BE49-F238E27FC236}">
                  <a16:creationId xmlns:a16="http://schemas.microsoft.com/office/drawing/2014/main" id="{7EF14E40-B5DA-4B4F-EF6C-6B53B41658C5}"/>
                </a:ext>
              </a:extLst>
            </p:cNvPr>
            <p:cNvSpPr/>
            <p:nvPr/>
          </p:nvSpPr>
          <p:spPr>
            <a:xfrm flipV="1">
              <a:off x="9036843" y="2072354"/>
              <a:ext cx="36781" cy="1865948"/>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35" name="AutoShape 35">
              <a:extLst>
                <a:ext uri="{FF2B5EF4-FFF2-40B4-BE49-F238E27FC236}">
                  <a16:creationId xmlns:a16="http://schemas.microsoft.com/office/drawing/2014/main" id="{C49021BF-1246-BD49-289A-C8D04B6242D0}"/>
                </a:ext>
              </a:extLst>
            </p:cNvPr>
            <p:cNvSpPr/>
            <p:nvPr/>
          </p:nvSpPr>
          <p:spPr>
            <a:xfrm flipH="1">
              <a:off x="9073624" y="2062829"/>
              <a:ext cx="245785" cy="0"/>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36" name="AutoShape 36">
              <a:extLst>
                <a:ext uri="{FF2B5EF4-FFF2-40B4-BE49-F238E27FC236}">
                  <a16:creationId xmlns:a16="http://schemas.microsoft.com/office/drawing/2014/main" id="{E7836413-782B-F70D-A17E-08C5DA7A7929}"/>
                </a:ext>
              </a:extLst>
            </p:cNvPr>
            <p:cNvSpPr/>
            <p:nvPr/>
          </p:nvSpPr>
          <p:spPr>
            <a:xfrm flipH="1" flipV="1">
              <a:off x="13326133" y="1846961"/>
              <a:ext cx="9525" cy="2870405"/>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37" name="AutoShape 37">
              <a:extLst>
                <a:ext uri="{FF2B5EF4-FFF2-40B4-BE49-F238E27FC236}">
                  <a16:creationId xmlns:a16="http://schemas.microsoft.com/office/drawing/2014/main" id="{907F2350-C474-68AB-6C84-0E077419FB7C}"/>
                </a:ext>
              </a:extLst>
            </p:cNvPr>
            <p:cNvSpPr/>
            <p:nvPr/>
          </p:nvSpPr>
          <p:spPr>
            <a:xfrm flipH="1">
              <a:off x="13335658" y="1856454"/>
              <a:ext cx="491570" cy="0"/>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38" name="AutoShape 38">
              <a:extLst>
                <a:ext uri="{FF2B5EF4-FFF2-40B4-BE49-F238E27FC236}">
                  <a16:creationId xmlns:a16="http://schemas.microsoft.com/office/drawing/2014/main" id="{E953C01B-3968-9FE8-813E-01BD207D64C1}"/>
                </a:ext>
              </a:extLst>
            </p:cNvPr>
            <p:cNvSpPr/>
            <p:nvPr/>
          </p:nvSpPr>
          <p:spPr>
            <a:xfrm flipH="1" flipV="1">
              <a:off x="13345183" y="4697407"/>
              <a:ext cx="418699" cy="1755"/>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39" name="AutoShape 39">
              <a:extLst>
                <a:ext uri="{FF2B5EF4-FFF2-40B4-BE49-F238E27FC236}">
                  <a16:creationId xmlns:a16="http://schemas.microsoft.com/office/drawing/2014/main" id="{BA90101A-9BC4-30F8-E9B4-36CEA87C558A}"/>
                </a:ext>
              </a:extLst>
            </p:cNvPr>
            <p:cNvSpPr/>
            <p:nvPr/>
          </p:nvSpPr>
          <p:spPr>
            <a:xfrm flipH="1">
              <a:off x="13132303" y="7348394"/>
              <a:ext cx="507904" cy="0"/>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40" name="AutoShape 40">
              <a:extLst>
                <a:ext uri="{FF2B5EF4-FFF2-40B4-BE49-F238E27FC236}">
                  <a16:creationId xmlns:a16="http://schemas.microsoft.com/office/drawing/2014/main" id="{281E8B74-F936-CE47-991E-40DB588D29C2}"/>
                </a:ext>
              </a:extLst>
            </p:cNvPr>
            <p:cNvSpPr/>
            <p:nvPr/>
          </p:nvSpPr>
          <p:spPr>
            <a:xfrm flipH="1" flipV="1">
              <a:off x="4417924" y="2593067"/>
              <a:ext cx="884270" cy="16510"/>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41" name="AutoShape 41">
              <a:extLst>
                <a:ext uri="{FF2B5EF4-FFF2-40B4-BE49-F238E27FC236}">
                  <a16:creationId xmlns:a16="http://schemas.microsoft.com/office/drawing/2014/main" id="{0BDB4736-F072-E16A-825E-95D2DC7FB554}"/>
                </a:ext>
              </a:extLst>
            </p:cNvPr>
            <p:cNvSpPr/>
            <p:nvPr/>
          </p:nvSpPr>
          <p:spPr>
            <a:xfrm flipH="1" flipV="1">
              <a:off x="4417924" y="7147464"/>
              <a:ext cx="621483" cy="9525"/>
            </a:xfrm>
            <a:prstGeom prst="line">
              <a:avLst/>
            </a:prstGeom>
            <a:ln w="19050" cap="flat">
              <a:solidFill>
                <a:srgbClr val="795833">
                  <a:alpha val="40000"/>
                </a:srgbClr>
              </a:solidFill>
              <a:prstDash val="sysDash"/>
              <a:headEnd type="none" w="sm" len="sm"/>
              <a:tailEnd type="none" w="sm" len="sm"/>
            </a:ln>
          </p:spPr>
          <p:txBody>
            <a:bodyPr/>
            <a:lstStyle/>
            <a:p>
              <a:endParaRPr lang="en-IE"/>
            </a:p>
          </p:txBody>
        </p:sp>
        <p:sp>
          <p:nvSpPr>
            <p:cNvPr id="42" name="Freeform 42">
              <a:extLst>
                <a:ext uri="{FF2B5EF4-FFF2-40B4-BE49-F238E27FC236}">
                  <a16:creationId xmlns:a16="http://schemas.microsoft.com/office/drawing/2014/main" id="{FEB83825-43DD-E2F3-0524-81E9B62D4126}"/>
                </a:ext>
              </a:extLst>
            </p:cNvPr>
            <p:cNvSpPr/>
            <p:nvPr/>
          </p:nvSpPr>
          <p:spPr>
            <a:xfrm>
              <a:off x="5390812" y="3168837"/>
              <a:ext cx="1050123" cy="1086802"/>
            </a:xfrm>
            <a:custGeom>
              <a:avLst/>
              <a:gdLst/>
              <a:ahLst/>
              <a:cxnLst/>
              <a:rect l="l" t="t" r="r" b="b"/>
              <a:pathLst>
                <a:path w="1050123" h="1086802">
                  <a:moveTo>
                    <a:pt x="0" y="0"/>
                  </a:moveTo>
                  <a:lnTo>
                    <a:pt x="1050122" y="0"/>
                  </a:lnTo>
                  <a:lnTo>
                    <a:pt x="1050122" y="1086802"/>
                  </a:lnTo>
                  <a:lnTo>
                    <a:pt x="0" y="1086802"/>
                  </a:lnTo>
                  <a:lnTo>
                    <a:pt x="0" y="0"/>
                  </a:lnTo>
                  <a:close/>
                </a:path>
              </a:pathLst>
            </a:cu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p>
              <a:endParaRPr lang="en-IE"/>
            </a:p>
          </p:txBody>
        </p:sp>
        <p:sp>
          <p:nvSpPr>
            <p:cNvPr id="43" name="Freeform 43">
              <a:extLst>
                <a:ext uri="{FF2B5EF4-FFF2-40B4-BE49-F238E27FC236}">
                  <a16:creationId xmlns:a16="http://schemas.microsoft.com/office/drawing/2014/main" id="{81F0610B-3F81-A018-0C14-6C6EA098994F}"/>
                </a:ext>
              </a:extLst>
            </p:cNvPr>
            <p:cNvSpPr/>
            <p:nvPr/>
          </p:nvSpPr>
          <p:spPr>
            <a:xfrm>
              <a:off x="3100562" y="6644487"/>
              <a:ext cx="643656" cy="914608"/>
            </a:xfrm>
            <a:custGeom>
              <a:avLst/>
              <a:gdLst/>
              <a:ahLst/>
              <a:cxnLst/>
              <a:rect l="l" t="t" r="r" b="b"/>
              <a:pathLst>
                <a:path w="643656" h="914608">
                  <a:moveTo>
                    <a:pt x="0" y="0"/>
                  </a:moveTo>
                  <a:lnTo>
                    <a:pt x="643655" y="0"/>
                  </a:lnTo>
                  <a:lnTo>
                    <a:pt x="643655" y="914609"/>
                  </a:lnTo>
                  <a:lnTo>
                    <a:pt x="0" y="914609"/>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IE"/>
            </a:p>
          </p:txBody>
        </p:sp>
        <p:sp>
          <p:nvSpPr>
            <p:cNvPr id="44" name="Freeform 44">
              <a:extLst>
                <a:ext uri="{FF2B5EF4-FFF2-40B4-BE49-F238E27FC236}">
                  <a16:creationId xmlns:a16="http://schemas.microsoft.com/office/drawing/2014/main" id="{3BE10D2E-D263-01C6-8B96-8522A6DC289D}"/>
                </a:ext>
              </a:extLst>
            </p:cNvPr>
            <p:cNvSpPr/>
            <p:nvPr/>
          </p:nvSpPr>
          <p:spPr>
            <a:xfrm>
              <a:off x="11602742" y="6811176"/>
              <a:ext cx="1039173" cy="1039173"/>
            </a:xfrm>
            <a:custGeom>
              <a:avLst/>
              <a:gdLst/>
              <a:ahLst/>
              <a:cxnLst/>
              <a:rect l="l" t="t" r="r" b="b"/>
              <a:pathLst>
                <a:path w="1039173" h="1039173">
                  <a:moveTo>
                    <a:pt x="0" y="0"/>
                  </a:moveTo>
                  <a:lnTo>
                    <a:pt x="1039174" y="0"/>
                  </a:lnTo>
                  <a:lnTo>
                    <a:pt x="1039174" y="1039173"/>
                  </a:lnTo>
                  <a:lnTo>
                    <a:pt x="0" y="1039173"/>
                  </a:lnTo>
                  <a:lnTo>
                    <a:pt x="0" y="0"/>
                  </a:lnTo>
                  <a:close/>
                </a:path>
              </a:pathLst>
            </a:cu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en-IE"/>
            </a:p>
          </p:txBody>
        </p:sp>
        <p:sp>
          <p:nvSpPr>
            <p:cNvPr id="45" name="Freeform 45">
              <a:extLst>
                <a:ext uri="{FF2B5EF4-FFF2-40B4-BE49-F238E27FC236}">
                  <a16:creationId xmlns:a16="http://schemas.microsoft.com/office/drawing/2014/main" id="{9B4F5CCE-B503-254A-E025-9D8333B06AD0}"/>
                </a:ext>
              </a:extLst>
            </p:cNvPr>
            <p:cNvSpPr/>
            <p:nvPr/>
          </p:nvSpPr>
          <p:spPr>
            <a:xfrm>
              <a:off x="8814993" y="4662700"/>
              <a:ext cx="996012" cy="875246"/>
            </a:xfrm>
            <a:custGeom>
              <a:avLst/>
              <a:gdLst/>
              <a:ahLst/>
              <a:cxnLst/>
              <a:rect l="l" t="t" r="r" b="b"/>
              <a:pathLst>
                <a:path w="996012" h="875246">
                  <a:moveTo>
                    <a:pt x="0" y="0"/>
                  </a:moveTo>
                  <a:lnTo>
                    <a:pt x="996012" y="0"/>
                  </a:lnTo>
                  <a:lnTo>
                    <a:pt x="996012" y="875246"/>
                  </a:lnTo>
                  <a:lnTo>
                    <a:pt x="0" y="875246"/>
                  </a:lnTo>
                  <a:lnTo>
                    <a:pt x="0" y="0"/>
                  </a:lnTo>
                  <a:close/>
                </a:path>
              </a:pathLst>
            </a:cu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en-IE"/>
            </a:p>
          </p:txBody>
        </p:sp>
        <p:sp>
          <p:nvSpPr>
            <p:cNvPr id="46" name="Freeform 46">
              <a:extLst>
                <a:ext uri="{FF2B5EF4-FFF2-40B4-BE49-F238E27FC236}">
                  <a16:creationId xmlns:a16="http://schemas.microsoft.com/office/drawing/2014/main" id="{040CDC1D-2ED9-34DD-B713-084D8018C5CF}"/>
                </a:ext>
              </a:extLst>
            </p:cNvPr>
            <p:cNvSpPr/>
            <p:nvPr/>
          </p:nvSpPr>
          <p:spPr>
            <a:xfrm>
              <a:off x="14147747" y="4192164"/>
              <a:ext cx="1226924" cy="855779"/>
            </a:xfrm>
            <a:custGeom>
              <a:avLst/>
              <a:gdLst/>
              <a:ahLst/>
              <a:cxnLst/>
              <a:rect l="l" t="t" r="r" b="b"/>
              <a:pathLst>
                <a:path w="1226924" h="855779">
                  <a:moveTo>
                    <a:pt x="0" y="0"/>
                  </a:moveTo>
                  <a:lnTo>
                    <a:pt x="1226924" y="0"/>
                  </a:lnTo>
                  <a:lnTo>
                    <a:pt x="1226924" y="855780"/>
                  </a:lnTo>
                  <a:lnTo>
                    <a:pt x="0" y="855780"/>
                  </a:lnTo>
                  <a:lnTo>
                    <a:pt x="0" y="0"/>
                  </a:lnTo>
                  <a:close/>
                </a:path>
              </a:pathLst>
            </a:custGeom>
            <a: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txBody>
            <a:bodyPr/>
            <a:lstStyle/>
            <a:p>
              <a:endParaRPr lang="en-IE"/>
            </a:p>
          </p:txBody>
        </p:sp>
        <p:sp>
          <p:nvSpPr>
            <p:cNvPr id="47" name="TextBox 47">
              <a:extLst>
                <a:ext uri="{FF2B5EF4-FFF2-40B4-BE49-F238E27FC236}">
                  <a16:creationId xmlns:a16="http://schemas.microsoft.com/office/drawing/2014/main" id="{F62C8530-8100-61AA-4A1B-A73BC24A8EBF}"/>
                </a:ext>
              </a:extLst>
            </p:cNvPr>
            <p:cNvSpPr txBox="1"/>
            <p:nvPr/>
          </p:nvSpPr>
          <p:spPr>
            <a:xfrm>
              <a:off x="13827228" y="7845495"/>
              <a:ext cx="3122755" cy="838101"/>
            </a:xfrm>
            <a:prstGeom prst="rect">
              <a:avLst/>
            </a:prstGeom>
          </p:spPr>
          <p:txBody>
            <a:bodyPr wrap="square" lIns="0" tIns="0" rIns="0" bIns="0" rtlCol="0" anchor="t">
              <a:spAutoFit/>
            </a:bodyPr>
            <a:lstStyle/>
            <a:p>
              <a:pPr algn="l"/>
              <a:r>
                <a:rPr lang="en-US" sz="900" dirty="0">
                  <a:solidFill>
                    <a:srgbClr val="545454"/>
                  </a:solidFill>
                  <a:latin typeface="Roboto" panose="02000000000000000000" pitchFamily="2" charset="0"/>
                  <a:ea typeface="Roboto" panose="02000000000000000000" pitchFamily="2" charset="0"/>
                </a:rPr>
                <a:t>Visits of innovative agencies to  gain insights into their operation and structures</a:t>
              </a:r>
            </a:p>
          </p:txBody>
        </p:sp>
        <p:sp>
          <p:nvSpPr>
            <p:cNvPr id="48" name="TextBox 48">
              <a:extLst>
                <a:ext uri="{FF2B5EF4-FFF2-40B4-BE49-F238E27FC236}">
                  <a16:creationId xmlns:a16="http://schemas.microsoft.com/office/drawing/2014/main" id="{9C15A808-F324-5C53-7F4B-5E507F65C118}"/>
                </a:ext>
              </a:extLst>
            </p:cNvPr>
            <p:cNvSpPr txBox="1"/>
            <p:nvPr/>
          </p:nvSpPr>
          <p:spPr>
            <a:xfrm>
              <a:off x="13827228" y="7121850"/>
              <a:ext cx="3122755" cy="582016"/>
            </a:xfrm>
            <a:prstGeom prst="rect">
              <a:avLst/>
            </a:prstGeom>
          </p:spPr>
          <p:txBody>
            <a:bodyPr wrap="square" lIns="0" tIns="0" rIns="0" bIns="0" rtlCol="0" anchor="t">
              <a:spAutoFit/>
            </a:bodyPr>
            <a:lstStyle/>
            <a:p>
              <a:pPr algn="l">
                <a:lnSpc>
                  <a:spcPts val="2624"/>
                </a:lnSpc>
              </a:pPr>
              <a:r>
                <a:rPr lang="en-US" sz="1200" b="1" spc="119" dirty="0">
                  <a:solidFill>
                    <a:srgbClr val="163B70"/>
                  </a:solidFill>
                  <a:latin typeface="Roboto" panose="02000000000000000000" pitchFamily="2" charset="0"/>
                  <a:ea typeface="Roboto" panose="02000000000000000000" pitchFamily="2" charset="0"/>
                </a:rPr>
                <a:t>Work Shadowing</a:t>
              </a:r>
            </a:p>
          </p:txBody>
        </p:sp>
        <p:sp>
          <p:nvSpPr>
            <p:cNvPr id="49" name="TextBox 49">
              <a:extLst>
                <a:ext uri="{FF2B5EF4-FFF2-40B4-BE49-F238E27FC236}">
                  <a16:creationId xmlns:a16="http://schemas.microsoft.com/office/drawing/2014/main" id="{824707EB-0ABA-A6D9-2810-BEB3C560D14F}"/>
                </a:ext>
              </a:extLst>
            </p:cNvPr>
            <p:cNvSpPr txBox="1"/>
            <p:nvPr/>
          </p:nvSpPr>
          <p:spPr>
            <a:xfrm>
              <a:off x="13965906" y="2320040"/>
              <a:ext cx="3122755" cy="1117470"/>
            </a:xfrm>
            <a:prstGeom prst="rect">
              <a:avLst/>
            </a:prstGeom>
          </p:spPr>
          <p:txBody>
            <a:bodyPr lIns="0" tIns="0" rIns="0" bIns="0" rtlCol="0" anchor="t">
              <a:spAutoFit/>
            </a:bodyPr>
            <a:lstStyle/>
            <a:p>
              <a:pPr algn="l"/>
              <a:r>
                <a:rPr lang="en-US" sz="900" dirty="0">
                  <a:solidFill>
                    <a:srgbClr val="545454"/>
                  </a:solidFill>
                  <a:latin typeface="Roboto" panose="02000000000000000000" pitchFamily="2" charset="0"/>
                  <a:ea typeface="Roboto" panose="02000000000000000000" pitchFamily="2" charset="0"/>
                </a:rPr>
                <a:t>Focusing on innovative techniques and tools for implementing large-scale energy transition projects</a:t>
              </a:r>
            </a:p>
          </p:txBody>
        </p:sp>
        <p:sp>
          <p:nvSpPr>
            <p:cNvPr id="50" name="TextBox 50">
              <a:extLst>
                <a:ext uri="{FF2B5EF4-FFF2-40B4-BE49-F238E27FC236}">
                  <a16:creationId xmlns:a16="http://schemas.microsoft.com/office/drawing/2014/main" id="{262DDE71-2302-60AC-8206-FAA411BBBB71}"/>
                </a:ext>
              </a:extLst>
            </p:cNvPr>
            <p:cNvSpPr txBox="1"/>
            <p:nvPr/>
          </p:nvSpPr>
          <p:spPr>
            <a:xfrm>
              <a:off x="13950389" y="1618964"/>
              <a:ext cx="3122755" cy="582016"/>
            </a:xfrm>
            <a:prstGeom prst="rect">
              <a:avLst/>
            </a:prstGeom>
          </p:spPr>
          <p:txBody>
            <a:bodyPr wrap="square" lIns="0" tIns="0" rIns="0" bIns="0" rtlCol="0" anchor="t">
              <a:spAutoFit/>
            </a:bodyPr>
            <a:lstStyle/>
            <a:p>
              <a:pPr algn="l">
                <a:lnSpc>
                  <a:spcPts val="2624"/>
                </a:lnSpc>
              </a:pPr>
              <a:r>
                <a:rPr lang="en-US" sz="1200" b="1" spc="119" dirty="0">
                  <a:solidFill>
                    <a:srgbClr val="163B70"/>
                  </a:solidFill>
                  <a:latin typeface="Roboto" panose="02000000000000000000" pitchFamily="2" charset="0"/>
                  <a:ea typeface="Roboto" panose="02000000000000000000" pitchFamily="2" charset="0"/>
                </a:rPr>
                <a:t>Online Seminars</a:t>
              </a:r>
            </a:p>
          </p:txBody>
        </p:sp>
        <p:sp>
          <p:nvSpPr>
            <p:cNvPr id="51" name="TextBox 51">
              <a:extLst>
                <a:ext uri="{FF2B5EF4-FFF2-40B4-BE49-F238E27FC236}">
                  <a16:creationId xmlns:a16="http://schemas.microsoft.com/office/drawing/2014/main" id="{A32B8D4C-B1C7-737A-A995-B374722DFA43}"/>
                </a:ext>
              </a:extLst>
            </p:cNvPr>
            <p:cNvSpPr txBox="1"/>
            <p:nvPr/>
          </p:nvSpPr>
          <p:spPr>
            <a:xfrm>
              <a:off x="5216468" y="7584962"/>
              <a:ext cx="3122755" cy="1117470"/>
            </a:xfrm>
            <a:prstGeom prst="rect">
              <a:avLst/>
            </a:prstGeom>
          </p:spPr>
          <p:txBody>
            <a:bodyPr wrap="square" lIns="0" tIns="0" rIns="0" bIns="0" rtlCol="0" anchor="t">
              <a:spAutoFit/>
            </a:bodyPr>
            <a:lstStyle/>
            <a:p>
              <a:pPr algn="l"/>
              <a:r>
                <a:rPr lang="en-US" sz="900" dirty="0">
                  <a:solidFill>
                    <a:srgbClr val="545454"/>
                  </a:solidFill>
                  <a:latin typeface="Roboto" panose="02000000000000000000" pitchFamily="2" charset="0"/>
                  <a:ea typeface="Roboto" panose="02000000000000000000" pitchFamily="2" charset="0"/>
                </a:rPr>
                <a:t>Increasing energy agencies' capacity to place themselves at the forefront of energy investment</a:t>
              </a:r>
            </a:p>
          </p:txBody>
        </p:sp>
        <p:sp>
          <p:nvSpPr>
            <p:cNvPr id="52" name="TextBox 52">
              <a:extLst>
                <a:ext uri="{FF2B5EF4-FFF2-40B4-BE49-F238E27FC236}">
                  <a16:creationId xmlns:a16="http://schemas.microsoft.com/office/drawing/2014/main" id="{272ECD1A-D01B-B413-0F33-3DD1D897EE84}"/>
                </a:ext>
              </a:extLst>
            </p:cNvPr>
            <p:cNvSpPr txBox="1"/>
            <p:nvPr/>
          </p:nvSpPr>
          <p:spPr>
            <a:xfrm>
              <a:off x="5216469" y="6885630"/>
              <a:ext cx="4102940" cy="615970"/>
            </a:xfrm>
            <a:prstGeom prst="rect">
              <a:avLst/>
            </a:prstGeom>
          </p:spPr>
          <p:txBody>
            <a:bodyPr wrap="square" lIns="0" tIns="0" rIns="0" bIns="0" rtlCol="0" anchor="t">
              <a:spAutoFit/>
            </a:bodyPr>
            <a:lstStyle/>
            <a:p>
              <a:pPr algn="l">
                <a:lnSpc>
                  <a:spcPts val="2624"/>
                </a:lnSpc>
              </a:pPr>
              <a:r>
                <a:rPr lang="en-US" sz="1200" b="1" spc="119" dirty="0">
                  <a:solidFill>
                    <a:srgbClr val="163B70"/>
                  </a:solidFill>
                  <a:latin typeface="Roboto" panose="02000000000000000000" pitchFamily="2" charset="0"/>
                  <a:ea typeface="Roboto" panose="02000000000000000000" pitchFamily="2" charset="0"/>
                </a:rPr>
                <a:t>Master Classes</a:t>
              </a:r>
            </a:p>
          </p:txBody>
        </p:sp>
        <p:sp>
          <p:nvSpPr>
            <p:cNvPr id="53" name="TextBox 53">
              <a:extLst>
                <a:ext uri="{FF2B5EF4-FFF2-40B4-BE49-F238E27FC236}">
                  <a16:creationId xmlns:a16="http://schemas.microsoft.com/office/drawing/2014/main" id="{17DA299D-8BE8-4D6E-F26F-E2791299915F}"/>
                </a:ext>
              </a:extLst>
            </p:cNvPr>
            <p:cNvSpPr txBox="1"/>
            <p:nvPr/>
          </p:nvSpPr>
          <p:spPr>
            <a:xfrm>
              <a:off x="1094937" y="3117930"/>
              <a:ext cx="3122755" cy="1117470"/>
            </a:xfrm>
            <a:prstGeom prst="rect">
              <a:avLst/>
            </a:prstGeom>
          </p:spPr>
          <p:txBody>
            <a:bodyPr wrap="square" lIns="0" tIns="0" rIns="0" bIns="0" rtlCol="0" anchor="t">
              <a:spAutoFit/>
            </a:bodyPr>
            <a:lstStyle/>
            <a:p>
              <a:pPr algn="r"/>
              <a:r>
                <a:rPr lang="en-US" sz="900" dirty="0">
                  <a:solidFill>
                    <a:srgbClr val="545454"/>
                  </a:solidFill>
                  <a:latin typeface="Roboto" panose="02000000000000000000" pitchFamily="2" charset="0"/>
                  <a:ea typeface="Roboto" panose="02000000000000000000" pitchFamily="2" charset="0"/>
                </a:rPr>
                <a:t>Providing tailor-made training and one-to-one coaching to help agencies </a:t>
              </a:r>
              <a:r>
                <a:rPr lang="en-US" sz="900" dirty="0" err="1">
                  <a:solidFill>
                    <a:srgbClr val="545454"/>
                  </a:solidFill>
                  <a:latin typeface="Roboto" panose="02000000000000000000" pitchFamily="2" charset="0"/>
                  <a:ea typeface="Roboto" panose="02000000000000000000" pitchFamily="2" charset="0"/>
                </a:rPr>
                <a:t>realise</a:t>
              </a:r>
              <a:r>
                <a:rPr lang="en-US" sz="900" dirty="0">
                  <a:solidFill>
                    <a:srgbClr val="545454"/>
                  </a:solidFill>
                  <a:latin typeface="Roboto" panose="02000000000000000000" pitchFamily="2" charset="0"/>
                  <a:ea typeface="Roboto" panose="02000000000000000000" pitchFamily="2" charset="0"/>
                </a:rPr>
                <a:t> their ambition</a:t>
              </a:r>
            </a:p>
          </p:txBody>
        </p:sp>
        <p:sp>
          <p:nvSpPr>
            <p:cNvPr id="54" name="TextBox 54">
              <a:extLst>
                <a:ext uri="{FF2B5EF4-FFF2-40B4-BE49-F238E27FC236}">
                  <a16:creationId xmlns:a16="http://schemas.microsoft.com/office/drawing/2014/main" id="{3DFC3888-46F4-99C2-E1C0-9884155E3B03}"/>
                </a:ext>
              </a:extLst>
            </p:cNvPr>
            <p:cNvSpPr txBox="1"/>
            <p:nvPr/>
          </p:nvSpPr>
          <p:spPr>
            <a:xfrm>
              <a:off x="1028700" y="2384151"/>
              <a:ext cx="3122755" cy="582016"/>
            </a:xfrm>
            <a:prstGeom prst="rect">
              <a:avLst/>
            </a:prstGeom>
          </p:spPr>
          <p:txBody>
            <a:bodyPr wrap="square" lIns="0" tIns="0" rIns="0" bIns="0" rtlCol="0" anchor="t">
              <a:spAutoFit/>
            </a:bodyPr>
            <a:lstStyle/>
            <a:p>
              <a:pPr algn="r">
                <a:lnSpc>
                  <a:spcPts val="2624"/>
                </a:lnSpc>
              </a:pPr>
              <a:r>
                <a:rPr lang="en-US" sz="1200" b="1" spc="119" dirty="0">
                  <a:solidFill>
                    <a:srgbClr val="163B70"/>
                  </a:solidFill>
                  <a:latin typeface="Roboto" panose="02000000000000000000" pitchFamily="2" charset="0"/>
                  <a:ea typeface="Roboto" panose="02000000000000000000" pitchFamily="2" charset="0"/>
                </a:rPr>
                <a:t>Expert Missions</a:t>
              </a:r>
            </a:p>
          </p:txBody>
        </p:sp>
        <p:sp>
          <p:nvSpPr>
            <p:cNvPr id="55" name="TextBox 55">
              <a:extLst>
                <a:ext uri="{FF2B5EF4-FFF2-40B4-BE49-F238E27FC236}">
                  <a16:creationId xmlns:a16="http://schemas.microsoft.com/office/drawing/2014/main" id="{166CE146-91A8-328D-10D6-FFFD41A39F2A}"/>
                </a:ext>
              </a:extLst>
            </p:cNvPr>
            <p:cNvSpPr txBox="1"/>
            <p:nvPr/>
          </p:nvSpPr>
          <p:spPr>
            <a:xfrm>
              <a:off x="9437509" y="2572720"/>
              <a:ext cx="3122755" cy="1117470"/>
            </a:xfrm>
            <a:prstGeom prst="rect">
              <a:avLst/>
            </a:prstGeom>
          </p:spPr>
          <p:txBody>
            <a:bodyPr wrap="square" lIns="0" tIns="0" rIns="0" bIns="0" rtlCol="0" anchor="t">
              <a:spAutoFit/>
            </a:bodyPr>
            <a:lstStyle/>
            <a:p>
              <a:pPr algn="l"/>
              <a:r>
                <a:rPr lang="en-US" sz="900" dirty="0">
                  <a:solidFill>
                    <a:srgbClr val="545454"/>
                  </a:solidFill>
                  <a:latin typeface="Inter"/>
                </a:rPr>
                <a:t>A range of Public Talks delivered by well-known climate and energy experts to inspire others to spearhead the transition</a:t>
              </a:r>
            </a:p>
          </p:txBody>
        </p:sp>
        <p:sp>
          <p:nvSpPr>
            <p:cNvPr id="56" name="TextBox 56">
              <a:extLst>
                <a:ext uri="{FF2B5EF4-FFF2-40B4-BE49-F238E27FC236}">
                  <a16:creationId xmlns:a16="http://schemas.microsoft.com/office/drawing/2014/main" id="{774D3B7D-58F3-1BAC-ACB5-6E2AC2427BD7}"/>
                </a:ext>
              </a:extLst>
            </p:cNvPr>
            <p:cNvSpPr txBox="1"/>
            <p:nvPr/>
          </p:nvSpPr>
          <p:spPr>
            <a:xfrm>
              <a:off x="9443398" y="1827879"/>
              <a:ext cx="3444582" cy="582016"/>
            </a:xfrm>
            <a:prstGeom prst="rect">
              <a:avLst/>
            </a:prstGeom>
          </p:spPr>
          <p:txBody>
            <a:bodyPr wrap="square" lIns="0" tIns="0" rIns="0" bIns="0" rtlCol="0" anchor="t">
              <a:spAutoFit/>
            </a:bodyPr>
            <a:lstStyle/>
            <a:p>
              <a:pPr algn="l">
                <a:lnSpc>
                  <a:spcPts val="2624"/>
                </a:lnSpc>
              </a:pPr>
              <a:r>
                <a:rPr lang="en-US" sz="1200" b="1" spc="119" dirty="0" err="1">
                  <a:solidFill>
                    <a:srgbClr val="163B70"/>
                  </a:solidFill>
                  <a:latin typeface="Roboto" panose="02000000000000000000" pitchFamily="2" charset="0"/>
                  <a:ea typeface="Roboto" panose="02000000000000000000" pitchFamily="2" charset="0"/>
                </a:rPr>
                <a:t>ManagEnergy</a:t>
              </a:r>
              <a:r>
                <a:rPr lang="en-US" sz="1200" b="1" spc="119" dirty="0">
                  <a:solidFill>
                    <a:srgbClr val="163B70"/>
                  </a:solidFill>
                  <a:latin typeface="Roboto" panose="02000000000000000000" pitchFamily="2" charset="0"/>
                  <a:ea typeface="Roboto" panose="02000000000000000000" pitchFamily="2" charset="0"/>
                </a:rPr>
                <a:t> Talks</a:t>
              </a:r>
            </a:p>
          </p:txBody>
        </p:sp>
      </p:grpSp>
      <p:sp>
        <p:nvSpPr>
          <p:cNvPr id="57" name="TextBox 57">
            <a:extLst>
              <a:ext uri="{FF2B5EF4-FFF2-40B4-BE49-F238E27FC236}">
                <a16:creationId xmlns:a16="http://schemas.microsoft.com/office/drawing/2014/main" id="{30A3F608-B8E9-ECB3-C34F-E2334BBBA1D4}"/>
              </a:ext>
            </a:extLst>
          </p:cNvPr>
          <p:cNvSpPr txBox="1"/>
          <p:nvPr/>
        </p:nvSpPr>
        <p:spPr>
          <a:xfrm>
            <a:off x="749563" y="400074"/>
            <a:ext cx="6133163" cy="524182"/>
          </a:xfrm>
          <a:prstGeom prst="rect">
            <a:avLst/>
          </a:prstGeom>
        </p:spPr>
        <p:txBody>
          <a:bodyPr wrap="square" lIns="0" tIns="0" rIns="0" bIns="0" rtlCol="0" anchor="t">
            <a:spAutoFit/>
          </a:bodyPr>
          <a:lstStyle/>
          <a:p>
            <a:pPr>
              <a:lnSpc>
                <a:spcPts val="4410"/>
              </a:lnSpc>
              <a:spcBef>
                <a:spcPct val="0"/>
              </a:spcBef>
            </a:pPr>
            <a:r>
              <a:rPr lang="en-US" sz="3150" dirty="0" err="1">
                <a:solidFill>
                  <a:srgbClr val="0059A8"/>
                </a:solidFill>
                <a:latin typeface="Roboto" panose="02000000000000000000" pitchFamily="2" charset="0"/>
                <a:ea typeface="Roboto" panose="02000000000000000000" pitchFamily="2" charset="0"/>
              </a:rPr>
              <a:t>ManagEnergy</a:t>
            </a:r>
            <a:r>
              <a:rPr lang="en-US" sz="3150" dirty="0">
                <a:solidFill>
                  <a:srgbClr val="0059A8"/>
                </a:solidFill>
                <a:latin typeface="Roboto" panose="02000000000000000000" pitchFamily="2" charset="0"/>
                <a:ea typeface="Roboto" panose="02000000000000000000" pitchFamily="2" charset="0"/>
              </a:rPr>
              <a:t> Services</a:t>
            </a:r>
          </a:p>
        </p:txBody>
      </p:sp>
      <p:sp>
        <p:nvSpPr>
          <p:cNvPr id="59" name="Rectangle 58">
            <a:extLst>
              <a:ext uri="{FF2B5EF4-FFF2-40B4-BE49-F238E27FC236}">
                <a16:creationId xmlns:a16="http://schemas.microsoft.com/office/drawing/2014/main" id="{5243533A-C0EE-88DD-CB5D-AD2EC0EFE0C6}"/>
              </a:ext>
            </a:extLst>
          </p:cNvPr>
          <p:cNvSpPr/>
          <p:nvPr/>
        </p:nvSpPr>
        <p:spPr>
          <a:xfrm>
            <a:off x="4412627" y="4622652"/>
            <a:ext cx="6164126" cy="310919"/>
          </a:xfrm>
          <a:prstGeom prst="rect">
            <a:avLst/>
          </a:prstGeom>
          <a:noFill/>
          <a:ln w="19050">
            <a:noFill/>
          </a:ln>
        </p:spPr>
        <p:txBody>
          <a:bodyPr wrap="square" anchor="ctr">
            <a:spAutoFit/>
          </a:bodyPr>
          <a:lstStyle/>
          <a:p>
            <a:pPr algn="just">
              <a:lnSpc>
                <a:spcPts val="2025"/>
              </a:lnSpc>
            </a:pPr>
            <a:r>
              <a:rPr lang="en-US" sz="1000" b="1" dirty="0">
                <a:latin typeface="Arial" panose="020B0604020202020204" pitchFamily="34" charset="0"/>
                <a:cs typeface="Arial" panose="020B0604020202020204" pitchFamily="34" charset="0"/>
              </a:rPr>
              <a:t>Visit </a:t>
            </a:r>
            <a:r>
              <a:rPr lang="en-GB" sz="1000" b="1" u="sng" dirty="0">
                <a:solidFill>
                  <a:srgbClr val="1F497D"/>
                </a:solidFill>
                <a:latin typeface="Arial" panose="020B0604020202020204" pitchFamily="34" charset="0"/>
                <a:ea typeface="Calibri" panose="020F0502020204030204" pitchFamily="34" charset="0"/>
                <a:cs typeface="Arial" panose="020B0604020202020204" pitchFamily="34" charset="0"/>
              </a:rPr>
              <a:t>managenergy.ec.europa.eu/</a:t>
            </a:r>
            <a:r>
              <a:rPr lang="en-GB" sz="1000" b="1" u="sng" dirty="0" err="1">
                <a:solidFill>
                  <a:srgbClr val="1F497D"/>
                </a:solidFill>
                <a:latin typeface="Arial" panose="020B0604020202020204" pitchFamily="34" charset="0"/>
                <a:ea typeface="Calibri" panose="020F0502020204030204" pitchFamily="34" charset="0"/>
                <a:cs typeface="Arial" panose="020B0604020202020204" pitchFamily="34" charset="0"/>
              </a:rPr>
              <a:t>index_en</a:t>
            </a:r>
            <a:r>
              <a:rPr lang="en-GB" sz="1000" b="1" u="sng" dirty="0">
                <a:solidFill>
                  <a:srgbClr val="1F497D"/>
                </a:solidFill>
                <a:latin typeface="Arial" panose="020B0604020202020204" pitchFamily="34" charset="0"/>
                <a:ea typeface="Calibri" panose="020F050202020403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for more information</a:t>
            </a:r>
          </a:p>
        </p:txBody>
      </p:sp>
    </p:spTree>
    <p:extLst>
      <p:ext uri="{BB962C8B-B14F-4D97-AF65-F5344CB8AC3E}">
        <p14:creationId xmlns:p14="http://schemas.microsoft.com/office/powerpoint/2010/main" val="66622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24809" y="1018809"/>
            <a:ext cx="9144000" cy="4131041"/>
          </a:xfrm>
          <a:prstGeom prst="rect">
            <a:avLst/>
          </a:prstGeom>
        </p:spPr>
      </p:pic>
      <p:sp>
        <p:nvSpPr>
          <p:cNvPr id="3" name="object 3"/>
          <p:cNvSpPr txBox="1"/>
          <p:nvPr/>
        </p:nvSpPr>
        <p:spPr>
          <a:xfrm>
            <a:off x="347300" y="1039036"/>
            <a:ext cx="8110900" cy="3084819"/>
          </a:xfrm>
          <a:prstGeom prst="rect">
            <a:avLst/>
          </a:prstGeom>
        </p:spPr>
        <p:txBody>
          <a:bodyPr vert="horz" wrap="square" lIns="0" tIns="2540" rIns="0" bIns="0" rtlCol="0">
            <a:spAutoFit/>
          </a:bodyPr>
          <a:lstStyle/>
          <a:p>
            <a:pPr marL="449263" indent="-268288">
              <a:lnSpc>
                <a:spcPts val="2700"/>
              </a:lnSpc>
              <a:spcBef>
                <a:spcPts val="5"/>
              </a:spcBef>
              <a:buFont typeface="Arial" panose="020B0604020202020204" pitchFamily="34" charset="0"/>
              <a:buChar char="•"/>
              <a:tabLst>
                <a:tab pos="927735" algn="l"/>
              </a:tabLst>
            </a:pPr>
            <a:r>
              <a:rPr lang="en-US" dirty="0">
                <a:solidFill>
                  <a:srgbClr val="1D1D1B"/>
                </a:solidFill>
                <a:latin typeface="Arial"/>
                <a:cs typeface="Arial"/>
              </a:rPr>
              <a:t>Energy Agencies have a legacy and history of delivering change at a local/regional level</a:t>
            </a:r>
          </a:p>
          <a:p>
            <a:pPr marL="449263" indent="-268288">
              <a:lnSpc>
                <a:spcPts val="2700"/>
              </a:lnSpc>
              <a:spcBef>
                <a:spcPts val="5"/>
              </a:spcBef>
              <a:buFont typeface="Arial" panose="020B0604020202020204" pitchFamily="34" charset="0"/>
              <a:buChar char="•"/>
              <a:tabLst>
                <a:tab pos="927735" algn="l"/>
              </a:tabLst>
            </a:pPr>
            <a:endParaRPr lang="en-US" spc="-75" dirty="0">
              <a:solidFill>
                <a:srgbClr val="1D1D1B"/>
              </a:solidFill>
              <a:latin typeface="Arial"/>
              <a:cs typeface="Arial"/>
            </a:endParaRPr>
          </a:p>
          <a:p>
            <a:pPr marL="449263" indent="-268288">
              <a:lnSpc>
                <a:spcPts val="2700"/>
              </a:lnSpc>
              <a:spcBef>
                <a:spcPts val="5"/>
              </a:spcBef>
              <a:buFont typeface="Arial" panose="020B0604020202020204" pitchFamily="34" charset="0"/>
              <a:buChar char="•"/>
              <a:tabLst>
                <a:tab pos="927735" algn="l"/>
              </a:tabLst>
            </a:pPr>
            <a:r>
              <a:rPr lang="en-US" spc="-75" dirty="0">
                <a:solidFill>
                  <a:srgbClr val="1D1D1B"/>
                </a:solidFill>
                <a:latin typeface="Arial"/>
                <a:cs typeface="Arial"/>
              </a:rPr>
              <a:t>They have the expertise, capacity and ability to delivery on climate neutrality ambitions</a:t>
            </a:r>
          </a:p>
          <a:p>
            <a:pPr marL="449263" indent="-268288">
              <a:lnSpc>
                <a:spcPts val="2700"/>
              </a:lnSpc>
              <a:spcBef>
                <a:spcPts val="5"/>
              </a:spcBef>
              <a:buFont typeface="Arial" panose="020B0604020202020204" pitchFamily="34" charset="0"/>
              <a:buChar char="•"/>
              <a:tabLst>
                <a:tab pos="927735" algn="l"/>
              </a:tabLst>
            </a:pPr>
            <a:endParaRPr lang="en-US" spc="-75" dirty="0">
              <a:solidFill>
                <a:srgbClr val="1D1D1B"/>
              </a:solidFill>
              <a:latin typeface="Arial"/>
              <a:cs typeface="Arial"/>
            </a:endParaRPr>
          </a:p>
          <a:p>
            <a:pPr marL="449263" indent="-268288">
              <a:lnSpc>
                <a:spcPts val="2700"/>
              </a:lnSpc>
              <a:spcBef>
                <a:spcPts val="5"/>
              </a:spcBef>
              <a:buFont typeface="Arial" panose="020B0604020202020204" pitchFamily="34" charset="0"/>
              <a:buChar char="•"/>
              <a:tabLst>
                <a:tab pos="927735" algn="l"/>
              </a:tabLst>
            </a:pPr>
            <a:r>
              <a:rPr lang="en-US" spc="-75" dirty="0">
                <a:solidFill>
                  <a:srgbClr val="1D1D1B"/>
                </a:solidFill>
                <a:latin typeface="Arial"/>
                <a:cs typeface="Arial"/>
              </a:rPr>
              <a:t>They are growing in scale, number and expertise</a:t>
            </a:r>
          </a:p>
          <a:p>
            <a:pPr marL="449263" indent="-268288">
              <a:lnSpc>
                <a:spcPts val="2700"/>
              </a:lnSpc>
              <a:spcBef>
                <a:spcPts val="5"/>
              </a:spcBef>
              <a:buFont typeface="Arial" panose="020B0604020202020204" pitchFamily="34" charset="0"/>
              <a:buChar char="•"/>
              <a:tabLst>
                <a:tab pos="927735" algn="l"/>
              </a:tabLst>
            </a:pPr>
            <a:endParaRPr lang="en-US" spc="-75" dirty="0">
              <a:solidFill>
                <a:srgbClr val="1D1D1B"/>
              </a:solidFill>
              <a:latin typeface="Arial"/>
              <a:cs typeface="Arial"/>
            </a:endParaRPr>
          </a:p>
          <a:p>
            <a:pPr marL="449263" indent="-268288">
              <a:lnSpc>
                <a:spcPts val="2700"/>
              </a:lnSpc>
              <a:spcBef>
                <a:spcPts val="5"/>
              </a:spcBef>
              <a:buFont typeface="Arial" panose="020B0604020202020204" pitchFamily="34" charset="0"/>
              <a:buChar char="•"/>
              <a:tabLst>
                <a:tab pos="927735" algn="l"/>
              </a:tabLst>
            </a:pPr>
            <a:r>
              <a:rPr lang="en-US" spc="-75" dirty="0">
                <a:solidFill>
                  <a:srgbClr val="1D1D1B"/>
                </a:solidFill>
                <a:latin typeface="Arial"/>
                <a:cs typeface="Arial"/>
              </a:rPr>
              <a:t>They are the “secret sauce” which can transform ambition </a:t>
            </a:r>
            <a:r>
              <a:rPr lang="en-US" spc="-75">
                <a:solidFill>
                  <a:srgbClr val="1D1D1B"/>
                </a:solidFill>
                <a:latin typeface="Arial"/>
                <a:cs typeface="Arial"/>
              </a:rPr>
              <a:t>into reality</a:t>
            </a:r>
            <a:endParaRPr lang="en-US" spc="-75" dirty="0">
              <a:solidFill>
                <a:srgbClr val="1D1D1B"/>
              </a:solidFill>
              <a:latin typeface="Arial"/>
              <a:cs typeface="Arial"/>
            </a:endParaRPr>
          </a:p>
        </p:txBody>
      </p:sp>
      <p:sp>
        <p:nvSpPr>
          <p:cNvPr id="4" name="object 4"/>
          <p:cNvSpPr txBox="1">
            <a:spLocks noGrp="1"/>
          </p:cNvSpPr>
          <p:nvPr>
            <p:ph type="title"/>
          </p:nvPr>
        </p:nvSpPr>
        <p:spPr>
          <a:xfrm>
            <a:off x="347300" y="283802"/>
            <a:ext cx="8263300" cy="330200"/>
          </a:xfrm>
          <a:prstGeom prst="rect">
            <a:avLst/>
          </a:prstGeom>
        </p:spPr>
        <p:txBody>
          <a:bodyPr vert="horz" wrap="square" lIns="0" tIns="12700" rIns="0" bIns="0" rtlCol="0">
            <a:spAutoFit/>
          </a:bodyPr>
          <a:lstStyle/>
          <a:p>
            <a:pPr marL="12700">
              <a:lnSpc>
                <a:spcPct val="100000"/>
              </a:lnSpc>
              <a:spcBef>
                <a:spcPts val="100"/>
              </a:spcBef>
            </a:pPr>
            <a:r>
              <a:rPr lang="en-US" dirty="0"/>
              <a:t>Conclusion</a:t>
            </a:r>
            <a:endParaRPr lang="en-US"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25</a:t>
            </a:fld>
            <a:endParaRPr spc="-50" dirty="0"/>
          </a:p>
        </p:txBody>
      </p:sp>
      <p:pic>
        <p:nvPicPr>
          <p:cNvPr id="10" name="Image 7">
            <a:extLst>
              <a:ext uri="{FF2B5EF4-FFF2-40B4-BE49-F238E27FC236}">
                <a16:creationId xmlns:a16="http://schemas.microsoft.com/office/drawing/2014/main" id="{1343D7ED-9ECD-F372-D39E-F11C5C0A0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Tree>
    <p:extLst>
      <p:ext uri="{BB962C8B-B14F-4D97-AF65-F5344CB8AC3E}">
        <p14:creationId xmlns:p14="http://schemas.microsoft.com/office/powerpoint/2010/main" val="475147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41622" y="4715419"/>
            <a:ext cx="42545" cy="85725"/>
          </a:xfrm>
          <a:prstGeom prst="rect">
            <a:avLst/>
          </a:prstGeom>
        </p:spPr>
        <p:txBody>
          <a:bodyPr vert="horz" wrap="square" lIns="0" tIns="0" rIns="0" bIns="0" rtlCol="0">
            <a:spAutoFit/>
          </a:bodyPr>
          <a:lstStyle/>
          <a:p>
            <a:pPr>
              <a:lnSpc>
                <a:spcPts val="665"/>
              </a:lnSpc>
            </a:pPr>
            <a:r>
              <a:rPr sz="600" spc="-60" dirty="0">
                <a:solidFill>
                  <a:srgbClr val="1D1D1B"/>
                </a:solidFill>
                <a:latin typeface="Arial"/>
                <a:cs typeface="Arial"/>
              </a:rPr>
              <a:t>8</a:t>
            </a:r>
            <a:endParaRPr sz="600">
              <a:latin typeface="Arial"/>
              <a:cs typeface="Arial"/>
            </a:endParaRPr>
          </a:p>
        </p:txBody>
      </p:sp>
      <p:grpSp>
        <p:nvGrpSpPr>
          <p:cNvPr id="3" name="object 3"/>
          <p:cNvGrpSpPr/>
          <p:nvPr/>
        </p:nvGrpSpPr>
        <p:grpSpPr>
          <a:xfrm>
            <a:off x="0" y="0"/>
            <a:ext cx="9144000" cy="5144770"/>
            <a:chOff x="0" y="0"/>
            <a:chExt cx="9144000" cy="5144770"/>
          </a:xfrm>
        </p:grpSpPr>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39004"/>
            </a:xfrm>
            <a:prstGeom prst="rect">
              <a:avLst/>
            </a:prstGeom>
          </p:spPr>
        </p:pic>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906500" y="0"/>
              <a:ext cx="8237499" cy="5144401"/>
            </a:xfrm>
            <a:prstGeom prst="rect">
              <a:avLst/>
            </a:prstGeom>
          </p:spPr>
        </p:pic>
      </p:grpSp>
      <p:sp>
        <p:nvSpPr>
          <p:cNvPr id="6" name="object 6"/>
          <p:cNvSpPr txBox="1"/>
          <p:nvPr/>
        </p:nvSpPr>
        <p:spPr>
          <a:xfrm>
            <a:off x="348689" y="3731453"/>
            <a:ext cx="2470711" cy="485005"/>
          </a:xfrm>
          <a:prstGeom prst="rect">
            <a:avLst/>
          </a:prstGeom>
        </p:spPr>
        <p:txBody>
          <a:bodyPr vert="horz" wrap="square" lIns="0" tIns="12700" rIns="0" bIns="0" rtlCol="0">
            <a:spAutoFit/>
          </a:bodyPr>
          <a:lstStyle/>
          <a:p>
            <a:pPr marL="12700" marR="5080">
              <a:lnSpc>
                <a:spcPct val="125000"/>
              </a:lnSpc>
              <a:spcBef>
                <a:spcPts val="100"/>
              </a:spcBef>
            </a:pPr>
            <a:r>
              <a:rPr lang="en-GB" sz="800" dirty="0">
                <a:solidFill>
                  <a:srgbClr val="1D1D1B"/>
                </a:solidFill>
                <a:latin typeface="Arial"/>
                <a:cs typeface="Arial"/>
              </a:rPr>
              <a:t>SEAMUS HOYNE</a:t>
            </a:r>
          </a:p>
          <a:p>
            <a:pPr marL="12700" marR="5080">
              <a:lnSpc>
                <a:spcPct val="125000"/>
              </a:lnSpc>
              <a:spcBef>
                <a:spcPts val="100"/>
              </a:spcBef>
            </a:pPr>
            <a:r>
              <a:rPr lang="en-GB" sz="800" dirty="0">
                <a:solidFill>
                  <a:srgbClr val="1D1D1B"/>
                </a:solidFill>
                <a:latin typeface="Arial"/>
                <a:cs typeface="Arial"/>
                <a:hlinkClick r:id="rId4"/>
              </a:rPr>
              <a:t>https://www.linkedin.com/in/seamus-hoyne/</a:t>
            </a:r>
            <a:endParaRPr lang="en-GB" sz="800" dirty="0">
              <a:solidFill>
                <a:srgbClr val="1D1D1B"/>
              </a:solidFill>
              <a:latin typeface="Arial"/>
              <a:cs typeface="Arial"/>
            </a:endParaRPr>
          </a:p>
          <a:p>
            <a:pPr marL="12700" marR="5080">
              <a:lnSpc>
                <a:spcPct val="125000"/>
              </a:lnSpc>
              <a:spcBef>
                <a:spcPts val="100"/>
              </a:spcBef>
            </a:pPr>
            <a:r>
              <a:rPr lang="en-GB" sz="800" dirty="0">
                <a:solidFill>
                  <a:srgbClr val="1D1D1B"/>
                </a:solidFill>
                <a:latin typeface="Arial"/>
                <a:cs typeface="Arial"/>
              </a:rPr>
              <a:t>Seamus.hoyne@tus.ie</a:t>
            </a:r>
            <a:endParaRPr sz="800" dirty="0">
              <a:latin typeface="Arial"/>
              <a:cs typeface="Arial"/>
            </a:endParaRPr>
          </a:p>
        </p:txBody>
      </p:sp>
      <p:sp>
        <p:nvSpPr>
          <p:cNvPr id="7" name="object 7"/>
          <p:cNvSpPr txBox="1"/>
          <p:nvPr/>
        </p:nvSpPr>
        <p:spPr>
          <a:xfrm>
            <a:off x="348691" y="2371280"/>
            <a:ext cx="6433109" cy="487313"/>
          </a:xfrm>
          <a:prstGeom prst="rect">
            <a:avLst/>
          </a:prstGeom>
        </p:spPr>
        <p:txBody>
          <a:bodyPr vert="horz" wrap="square" lIns="0" tIns="38100" rIns="0" bIns="0" rtlCol="0">
            <a:spAutoFit/>
          </a:bodyPr>
          <a:lstStyle/>
          <a:p>
            <a:pPr marL="12700" marR="5080">
              <a:lnSpc>
                <a:spcPts val="3500"/>
              </a:lnSpc>
              <a:spcBef>
                <a:spcPts val="300"/>
              </a:spcBef>
            </a:pPr>
            <a:r>
              <a:rPr sz="3000" dirty="0">
                <a:solidFill>
                  <a:srgbClr val="1D1D1B"/>
                </a:solidFill>
                <a:latin typeface="Arial"/>
                <a:cs typeface="Arial"/>
              </a:rPr>
              <a:t>THANK</a:t>
            </a:r>
            <a:r>
              <a:rPr sz="3000" spc="-55" dirty="0">
                <a:solidFill>
                  <a:srgbClr val="1D1D1B"/>
                </a:solidFill>
                <a:latin typeface="Arial"/>
                <a:cs typeface="Arial"/>
              </a:rPr>
              <a:t> </a:t>
            </a:r>
            <a:r>
              <a:rPr sz="3000" spc="-25" dirty="0">
                <a:solidFill>
                  <a:srgbClr val="1D1D1B"/>
                </a:solidFill>
                <a:latin typeface="Arial"/>
                <a:cs typeface="Arial"/>
              </a:rPr>
              <a:t>YOU </a:t>
            </a:r>
            <a:r>
              <a:rPr lang="en-GB" sz="3000" dirty="0">
                <a:solidFill>
                  <a:srgbClr val="1D1D1B"/>
                </a:solidFill>
                <a:latin typeface="Arial"/>
                <a:cs typeface="Arial"/>
              </a:rPr>
              <a:t>FOR LISTENING</a:t>
            </a:r>
            <a:endParaRPr sz="3000" dirty="0">
              <a:latin typeface="Arial"/>
              <a:cs typeface="Arial"/>
            </a:endParaRPr>
          </a:p>
        </p:txBody>
      </p:sp>
      <p:grpSp>
        <p:nvGrpSpPr>
          <p:cNvPr id="8" name="object 8"/>
          <p:cNvGrpSpPr/>
          <p:nvPr/>
        </p:nvGrpSpPr>
        <p:grpSpPr>
          <a:xfrm>
            <a:off x="361391" y="1979931"/>
            <a:ext cx="8782685" cy="3164840"/>
            <a:chOff x="361391" y="1979931"/>
            <a:chExt cx="8782685" cy="3164840"/>
          </a:xfrm>
        </p:grpSpPr>
        <p:sp>
          <p:nvSpPr>
            <p:cNvPr id="9" name="object 9"/>
            <p:cNvSpPr/>
            <p:nvPr/>
          </p:nvSpPr>
          <p:spPr>
            <a:xfrm>
              <a:off x="361391" y="3529871"/>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10" name="object 10"/>
            <p:cNvSpPr/>
            <p:nvPr/>
          </p:nvSpPr>
          <p:spPr>
            <a:xfrm>
              <a:off x="5948997" y="1979931"/>
              <a:ext cx="3195320" cy="3164840"/>
            </a:xfrm>
            <a:custGeom>
              <a:avLst/>
              <a:gdLst/>
              <a:ahLst/>
              <a:cxnLst/>
              <a:rect l="l" t="t" r="r" b="b"/>
              <a:pathLst>
                <a:path w="3195320" h="3164840">
                  <a:moveTo>
                    <a:pt x="3195002" y="0"/>
                  </a:moveTo>
                  <a:lnTo>
                    <a:pt x="2561437" y="627227"/>
                  </a:lnTo>
                  <a:lnTo>
                    <a:pt x="3195002" y="1254442"/>
                  </a:lnTo>
                  <a:lnTo>
                    <a:pt x="3195002" y="0"/>
                  </a:lnTo>
                  <a:close/>
                </a:path>
                <a:path w="3195320" h="3164840">
                  <a:moveTo>
                    <a:pt x="642581" y="2526893"/>
                  </a:moveTo>
                  <a:lnTo>
                    <a:pt x="0" y="3163074"/>
                  </a:lnTo>
                  <a:lnTo>
                    <a:pt x="1409" y="3164471"/>
                  </a:lnTo>
                  <a:lnTo>
                    <a:pt x="3195002" y="3164471"/>
                  </a:lnTo>
                  <a:lnTo>
                    <a:pt x="3195002" y="3160852"/>
                  </a:lnTo>
                  <a:lnTo>
                    <a:pt x="1282941" y="3160852"/>
                  </a:lnTo>
                  <a:lnTo>
                    <a:pt x="642581" y="2526893"/>
                  </a:lnTo>
                  <a:close/>
                </a:path>
                <a:path w="3195320" h="3164840">
                  <a:moveTo>
                    <a:pt x="1923300" y="1259001"/>
                  </a:moveTo>
                  <a:lnTo>
                    <a:pt x="1280718" y="1895157"/>
                  </a:lnTo>
                  <a:lnTo>
                    <a:pt x="1921078" y="2529116"/>
                  </a:lnTo>
                  <a:lnTo>
                    <a:pt x="1282941" y="3160852"/>
                  </a:lnTo>
                  <a:lnTo>
                    <a:pt x="2563672" y="3160852"/>
                  </a:lnTo>
                  <a:lnTo>
                    <a:pt x="1925523" y="2529116"/>
                  </a:lnTo>
                  <a:lnTo>
                    <a:pt x="2563672" y="1897316"/>
                  </a:lnTo>
                  <a:lnTo>
                    <a:pt x="3195002" y="1897316"/>
                  </a:lnTo>
                  <a:lnTo>
                    <a:pt x="3195002" y="1892922"/>
                  </a:lnTo>
                  <a:lnTo>
                    <a:pt x="2563672" y="1892922"/>
                  </a:lnTo>
                  <a:lnTo>
                    <a:pt x="1923300" y="1259001"/>
                  </a:lnTo>
                  <a:close/>
                </a:path>
                <a:path w="3195320" h="3164840">
                  <a:moveTo>
                    <a:pt x="3195002" y="2535847"/>
                  </a:moveTo>
                  <a:lnTo>
                    <a:pt x="2563672" y="3160852"/>
                  </a:lnTo>
                  <a:lnTo>
                    <a:pt x="3195002" y="3160852"/>
                  </a:lnTo>
                  <a:lnTo>
                    <a:pt x="3195002" y="2535847"/>
                  </a:lnTo>
                  <a:close/>
                </a:path>
                <a:path w="3195320" h="3164840">
                  <a:moveTo>
                    <a:pt x="3195002" y="1897316"/>
                  </a:moveTo>
                  <a:lnTo>
                    <a:pt x="2563672" y="1897316"/>
                  </a:lnTo>
                  <a:lnTo>
                    <a:pt x="3195002" y="2522372"/>
                  </a:lnTo>
                  <a:lnTo>
                    <a:pt x="3195002" y="1897316"/>
                  </a:lnTo>
                  <a:close/>
                </a:path>
                <a:path w="3195320" h="3164840">
                  <a:moveTo>
                    <a:pt x="3195002" y="1267917"/>
                  </a:moveTo>
                  <a:lnTo>
                    <a:pt x="2563672" y="1892922"/>
                  </a:lnTo>
                  <a:lnTo>
                    <a:pt x="3195002" y="1892922"/>
                  </a:lnTo>
                  <a:lnTo>
                    <a:pt x="3195002" y="1267917"/>
                  </a:lnTo>
                  <a:close/>
                </a:path>
              </a:pathLst>
            </a:custGeom>
            <a:solidFill>
              <a:srgbClr val="FFFFFF"/>
            </a:solidFill>
          </p:spPr>
          <p:txBody>
            <a:bodyPr wrap="square" lIns="0" tIns="0" rIns="0" bIns="0" rtlCol="0"/>
            <a:lstStyle/>
            <a:p>
              <a:endParaRPr/>
            </a:p>
          </p:txBody>
        </p:sp>
      </p:grpSp>
      <p:sp>
        <p:nvSpPr>
          <p:cNvPr id="11" name="object 11"/>
          <p:cNvSpPr txBox="1"/>
          <p:nvPr/>
        </p:nvSpPr>
        <p:spPr>
          <a:xfrm>
            <a:off x="347300" y="4644702"/>
            <a:ext cx="1122045"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1D1D1B"/>
                </a:solidFill>
                <a:latin typeface="Arial"/>
                <a:cs typeface="Arial"/>
                <a:hlinkClick r:id="rId5"/>
              </a:rPr>
              <a:t>www.fedarene.org</a:t>
            </a:r>
            <a:endParaRPr sz="1000">
              <a:latin typeface="Arial"/>
              <a:cs typeface="Arial"/>
            </a:endParaRPr>
          </a:p>
        </p:txBody>
      </p:sp>
      <p:pic>
        <p:nvPicPr>
          <p:cNvPr id="15" name="Image 14">
            <a:extLst>
              <a:ext uri="{FF2B5EF4-FFF2-40B4-BE49-F238E27FC236}">
                <a16:creationId xmlns:a16="http://schemas.microsoft.com/office/drawing/2014/main" id="{8416D7FE-7416-E317-86C8-126A96C03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391" y="327348"/>
            <a:ext cx="2120900" cy="228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light on a black background&#10;&#10;Description automatically generated">
            <a:extLst>
              <a:ext uri="{FF2B5EF4-FFF2-40B4-BE49-F238E27FC236}">
                <a16:creationId xmlns:a16="http://schemas.microsoft.com/office/drawing/2014/main" id="{C26B049A-10BC-CA27-3B8E-74BD15AB4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3456047"/>
            <a:ext cx="6788336" cy="9602211"/>
          </a:xfrm>
          <a:prstGeom prst="rect">
            <a:avLst/>
          </a:prstGeom>
        </p:spPr>
      </p:pic>
      <p:sp>
        <p:nvSpPr>
          <p:cNvPr id="4" name="object 4"/>
          <p:cNvSpPr txBox="1">
            <a:spLocks noGrp="1"/>
          </p:cNvSpPr>
          <p:nvPr>
            <p:ph type="title"/>
          </p:nvPr>
        </p:nvSpPr>
        <p:spPr>
          <a:xfrm>
            <a:off x="347300" y="283802"/>
            <a:ext cx="8263300" cy="330200"/>
          </a:xfrm>
          <a:prstGeom prst="rect">
            <a:avLst/>
          </a:prstGeom>
        </p:spPr>
        <p:txBody>
          <a:bodyPr vert="horz" wrap="square" lIns="0" tIns="12700" rIns="0" bIns="0" rtlCol="0">
            <a:spAutoFit/>
          </a:bodyPr>
          <a:lstStyle/>
          <a:p>
            <a:pPr marL="12700">
              <a:lnSpc>
                <a:spcPct val="100000"/>
              </a:lnSpc>
              <a:spcBef>
                <a:spcPts val="100"/>
              </a:spcBef>
            </a:pPr>
            <a:r>
              <a:rPr lang="en-GB" dirty="0"/>
              <a:t>FEDARENE MEMBERS</a:t>
            </a:r>
            <a:endParaRPr spc="-10"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3</a:t>
            </a:fld>
            <a:endParaRPr spc="-50" dirty="0"/>
          </a:p>
        </p:txBody>
      </p:sp>
      <p:pic>
        <p:nvPicPr>
          <p:cNvPr id="9" name="Picture 8" descr="A map of europe with black dots&#10;&#10;Description automatically generated">
            <a:extLst>
              <a:ext uri="{FF2B5EF4-FFF2-40B4-BE49-F238E27FC236}">
                <a16:creationId xmlns:a16="http://schemas.microsoft.com/office/drawing/2014/main" id="{E295CB21-D8C3-28CD-2053-6479C4484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0" y="0"/>
            <a:ext cx="4577633" cy="5138493"/>
          </a:xfrm>
          <a:prstGeom prst="rect">
            <a:avLst/>
          </a:prstGeom>
        </p:spPr>
      </p:pic>
      <p:sp>
        <p:nvSpPr>
          <p:cNvPr id="11" name="Rectangle 10">
            <a:extLst>
              <a:ext uri="{FF2B5EF4-FFF2-40B4-BE49-F238E27FC236}">
                <a16:creationId xmlns:a16="http://schemas.microsoft.com/office/drawing/2014/main" id="{59AE729C-8651-DEA5-82A9-350610FBA049}"/>
              </a:ext>
            </a:extLst>
          </p:cNvPr>
          <p:cNvSpPr/>
          <p:nvPr/>
        </p:nvSpPr>
        <p:spPr>
          <a:xfrm>
            <a:off x="4572000" y="8182"/>
            <a:ext cx="2299447" cy="659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map of europe with black dots&#10;&#10;Description automatically generated">
            <a:extLst>
              <a:ext uri="{FF2B5EF4-FFF2-40B4-BE49-F238E27FC236}">
                <a16:creationId xmlns:a16="http://schemas.microsoft.com/office/drawing/2014/main" id="{A44D22A1-35F2-8FE0-8A78-C065A1C7E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18116" y="367161"/>
            <a:ext cx="2308398" cy="659038"/>
          </a:xfrm>
          <a:prstGeom prst="rect">
            <a:avLst/>
          </a:prstGeom>
        </p:spPr>
      </p:pic>
      <p:grpSp>
        <p:nvGrpSpPr>
          <p:cNvPr id="18" name="Group 17">
            <a:extLst>
              <a:ext uri="{FF2B5EF4-FFF2-40B4-BE49-F238E27FC236}">
                <a16:creationId xmlns:a16="http://schemas.microsoft.com/office/drawing/2014/main" id="{FBE948CB-E596-8251-603F-A515EE947100}"/>
              </a:ext>
            </a:extLst>
          </p:cNvPr>
          <p:cNvGrpSpPr/>
          <p:nvPr/>
        </p:nvGrpSpPr>
        <p:grpSpPr>
          <a:xfrm>
            <a:off x="347300" y="1660525"/>
            <a:ext cx="7550150" cy="1531188"/>
            <a:chOff x="347300" y="1039036"/>
            <a:chExt cx="7550150" cy="1531188"/>
          </a:xfrm>
        </p:grpSpPr>
        <p:sp>
          <p:nvSpPr>
            <p:cNvPr id="3" name="object 3"/>
            <p:cNvSpPr txBox="1"/>
            <p:nvPr/>
          </p:nvSpPr>
          <p:spPr>
            <a:xfrm>
              <a:off x="347300" y="1039036"/>
              <a:ext cx="7550150" cy="1531188"/>
            </a:xfrm>
            <a:prstGeom prst="rect">
              <a:avLst/>
            </a:prstGeom>
          </p:spPr>
          <p:txBody>
            <a:bodyPr vert="horz" wrap="square" lIns="0" tIns="2540" rIns="0" bIns="0" rtlCol="0">
              <a:spAutoFit/>
            </a:bodyPr>
            <a:lstStyle/>
            <a:p>
              <a:pPr>
                <a:lnSpc>
                  <a:spcPct val="100000"/>
                </a:lnSpc>
                <a:spcBef>
                  <a:spcPts val="155"/>
                </a:spcBef>
              </a:pPr>
              <a:endParaRPr sz="1600" dirty="0">
                <a:latin typeface="Arial"/>
                <a:cs typeface="Arial"/>
              </a:endParaRPr>
            </a:p>
            <a:p>
              <a:pPr marL="732155">
                <a:lnSpc>
                  <a:spcPct val="100000"/>
                </a:lnSpc>
                <a:spcBef>
                  <a:spcPts val="5"/>
                </a:spcBef>
                <a:tabLst>
                  <a:tab pos="927735" algn="l"/>
                </a:tabLst>
              </a:pPr>
              <a:r>
                <a:rPr lang="en-GB" sz="1600" dirty="0">
                  <a:solidFill>
                    <a:srgbClr val="1D1D1B"/>
                  </a:solidFill>
                  <a:latin typeface="Arial"/>
                  <a:cs typeface="Arial"/>
                </a:rPr>
                <a:t>+80 members</a:t>
              </a:r>
            </a:p>
            <a:p>
              <a:pPr marL="732155">
                <a:lnSpc>
                  <a:spcPct val="100000"/>
                </a:lnSpc>
                <a:spcBef>
                  <a:spcPts val="80"/>
                </a:spcBef>
                <a:tabLst>
                  <a:tab pos="927735" algn="l"/>
                </a:tabLst>
              </a:pPr>
              <a:endParaRPr lang="en-GB" sz="1600" dirty="0">
                <a:latin typeface="Arial"/>
                <a:cs typeface="Arial"/>
              </a:endParaRPr>
            </a:p>
            <a:p>
              <a:pPr marL="732155">
                <a:lnSpc>
                  <a:spcPct val="100000"/>
                </a:lnSpc>
                <a:spcBef>
                  <a:spcPts val="80"/>
                </a:spcBef>
                <a:tabLst>
                  <a:tab pos="927735" algn="l"/>
                </a:tabLst>
              </a:pPr>
              <a:r>
                <a:rPr lang="en-GB" sz="1600" dirty="0">
                  <a:solidFill>
                    <a:srgbClr val="1D1D1B"/>
                  </a:solidFill>
                  <a:latin typeface="Arial"/>
                  <a:cs typeface="Arial"/>
                </a:rPr>
                <a:t>24 European countries</a:t>
              </a:r>
              <a:endParaRPr sz="1600" dirty="0">
                <a:latin typeface="Arial"/>
                <a:cs typeface="Arial"/>
              </a:endParaRPr>
            </a:p>
            <a:p>
              <a:pPr marL="732155">
                <a:lnSpc>
                  <a:spcPct val="100000"/>
                </a:lnSpc>
                <a:spcBef>
                  <a:spcPts val="80"/>
                </a:spcBef>
                <a:tabLst>
                  <a:tab pos="927735" algn="l"/>
                </a:tabLst>
              </a:pPr>
              <a:endParaRPr lang="en-GB" sz="1600" spc="-75" dirty="0">
                <a:solidFill>
                  <a:srgbClr val="1D1D1B"/>
                </a:solidFill>
                <a:latin typeface="Arial"/>
                <a:cs typeface="Arial"/>
              </a:endParaRPr>
            </a:p>
            <a:p>
              <a:pPr marL="732155">
                <a:lnSpc>
                  <a:spcPct val="100000"/>
                </a:lnSpc>
                <a:spcBef>
                  <a:spcPts val="80"/>
                </a:spcBef>
                <a:tabLst>
                  <a:tab pos="927735" algn="l"/>
                </a:tabLst>
              </a:pPr>
              <a:r>
                <a:rPr lang="en-GB" sz="1600" spc="-75" dirty="0">
                  <a:solidFill>
                    <a:srgbClr val="1D1D1B"/>
                  </a:solidFill>
                  <a:latin typeface="Arial"/>
                  <a:cs typeface="Arial"/>
                </a:rPr>
                <a:t>+900 experts</a:t>
              </a:r>
              <a:endParaRPr sz="1600" dirty="0">
                <a:latin typeface="Arial"/>
                <a:cs typeface="Arial"/>
              </a:endParaRPr>
            </a:p>
          </p:txBody>
        </p:sp>
        <p:pic>
          <p:nvPicPr>
            <p:cNvPr id="17" name="Picture 16" descr="A black and white logo&#10;&#10;Description automatically generated">
              <a:extLst>
                <a:ext uri="{FF2B5EF4-FFF2-40B4-BE49-F238E27FC236}">
                  <a16:creationId xmlns:a16="http://schemas.microsoft.com/office/drawing/2014/main" id="{F9E36015-72A4-A2A1-794A-9B74A18914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7200" y="1713355"/>
              <a:ext cx="561456" cy="421092"/>
            </a:xfrm>
            <a:prstGeom prst="rect">
              <a:avLst/>
            </a:prstGeom>
          </p:spPr>
        </p:pic>
        <p:pic>
          <p:nvPicPr>
            <p:cNvPr id="13" name="object 14">
              <a:extLst>
                <a:ext uri="{FF2B5EF4-FFF2-40B4-BE49-F238E27FC236}">
                  <a16:creationId xmlns:a16="http://schemas.microsoft.com/office/drawing/2014/main" id="{83619BAC-452D-18E7-F8CC-D385D80CAA4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5945" y="1270267"/>
              <a:ext cx="367146" cy="281818"/>
            </a:xfrm>
            <a:prstGeom prst="rect">
              <a:avLst/>
            </a:prstGeom>
          </p:spPr>
        </p:pic>
        <p:pic>
          <p:nvPicPr>
            <p:cNvPr id="15" name="object 14">
              <a:extLst>
                <a:ext uri="{FF2B5EF4-FFF2-40B4-BE49-F238E27FC236}">
                  <a16:creationId xmlns:a16="http://schemas.microsoft.com/office/drawing/2014/main" id="{36A61547-C57F-1049-88FA-425743DF8927}"/>
                </a:ext>
              </a:extLst>
            </p:cNvPr>
            <p:cNvPicPr/>
            <p:nvPr/>
          </p:nvPicPr>
          <p:blipFill>
            <a:blip r:embed="rId7" cstate="print">
              <a:extLst>
                <a:ext uri="{28A0092B-C50C-407E-A947-70E740481C1C}">
                  <a14:useLocalDpi xmlns:a14="http://schemas.microsoft.com/office/drawing/2010/main" val="0"/>
                </a:ext>
              </a:extLst>
            </a:blip>
            <a:srcRect/>
            <a:stretch/>
          </p:blipFill>
          <p:spPr>
            <a:xfrm>
              <a:off x="592254" y="2222173"/>
              <a:ext cx="347073" cy="347073"/>
            </a:xfrm>
            <a:prstGeom prst="rect">
              <a:avLst/>
            </a:prstGeom>
          </p:spPr>
        </p:pic>
      </p:grpSp>
      <p:sp>
        <p:nvSpPr>
          <p:cNvPr id="22" name="object 6">
            <a:extLst>
              <a:ext uri="{FF2B5EF4-FFF2-40B4-BE49-F238E27FC236}">
                <a16:creationId xmlns:a16="http://schemas.microsoft.com/office/drawing/2014/main" id="{80CABDCF-8591-99A2-3712-F230D3AE7847}"/>
              </a:ext>
            </a:extLst>
          </p:cNvPr>
          <p:cNvSpPr txBox="1"/>
          <p:nvPr/>
        </p:nvSpPr>
        <p:spPr>
          <a:xfrm>
            <a:off x="610100" y="4679725"/>
            <a:ext cx="2007235" cy="126317"/>
          </a:xfrm>
          <a:prstGeom prst="rect">
            <a:avLst/>
          </a:prstGeom>
        </p:spPr>
        <p:txBody>
          <a:bodyPr vert="horz" wrap="square" lIns="0" tIns="3175" rIns="0" bIns="0" rtlCol="0">
            <a:spAutoFit/>
          </a:bodyPr>
          <a:lstStyle/>
          <a:p>
            <a:pPr marL="12700">
              <a:lnSpc>
                <a:spcPct val="100000"/>
              </a:lnSpc>
              <a:spcBef>
                <a:spcPts val="25"/>
              </a:spcBef>
            </a:pPr>
            <a:r>
              <a:rPr sz="800" b="1" spc="-20" dirty="0">
                <a:solidFill>
                  <a:srgbClr val="1D1D1B"/>
                </a:solidFill>
                <a:latin typeface="Arial"/>
                <a:cs typeface="Arial"/>
              </a:rPr>
              <a:t>PRESENTATION</a:t>
            </a:r>
            <a:r>
              <a:rPr sz="800" b="1" spc="-10" dirty="0">
                <a:solidFill>
                  <a:srgbClr val="1D1D1B"/>
                </a:solidFill>
                <a:latin typeface="Arial"/>
                <a:cs typeface="Arial"/>
              </a:rPr>
              <a:t> </a:t>
            </a:r>
            <a:r>
              <a:rPr sz="800" b="1" dirty="0">
                <a:solidFill>
                  <a:srgbClr val="1D1D1B"/>
                </a:solidFill>
                <a:latin typeface="Arial"/>
                <a:cs typeface="Arial"/>
              </a:rPr>
              <a:t>2024</a:t>
            </a:r>
            <a:r>
              <a:rPr sz="800" b="1" spc="-5" dirty="0">
                <a:solidFill>
                  <a:srgbClr val="1D1D1B"/>
                </a:solidFill>
                <a:latin typeface="Arial"/>
                <a:cs typeface="Arial"/>
              </a:rPr>
              <a:t> </a:t>
            </a:r>
            <a:r>
              <a:rPr sz="800" dirty="0">
                <a:solidFill>
                  <a:srgbClr val="1D1D1B"/>
                </a:solidFill>
                <a:latin typeface="Arial"/>
                <a:cs typeface="Arial"/>
              </a:rPr>
              <a:t>—</a:t>
            </a:r>
            <a:r>
              <a:rPr sz="800" spc="-20" dirty="0">
                <a:solidFill>
                  <a:srgbClr val="1D1D1B"/>
                </a:solidFill>
                <a:latin typeface="Arial"/>
                <a:cs typeface="Arial"/>
              </a:rPr>
              <a:t> </a:t>
            </a:r>
            <a:r>
              <a:rPr lang="en-GB" sz="800" dirty="0">
                <a:solidFill>
                  <a:srgbClr val="1D1D1B"/>
                </a:solidFill>
                <a:latin typeface="Arial"/>
                <a:cs typeface="Arial"/>
              </a:rPr>
              <a:t>EUFORES</a:t>
            </a:r>
            <a:endParaRPr sz="800" dirty="0">
              <a:latin typeface="Arial"/>
              <a:cs typeface="Arial"/>
            </a:endParaRPr>
          </a:p>
        </p:txBody>
      </p:sp>
      <p:pic>
        <p:nvPicPr>
          <p:cNvPr id="23" name="Image 7">
            <a:extLst>
              <a:ext uri="{FF2B5EF4-FFF2-40B4-BE49-F238E27FC236}">
                <a16:creationId xmlns:a16="http://schemas.microsoft.com/office/drawing/2014/main" id="{EDD780F0-89FE-7003-8E72-338D16868E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4770"/>
            <a:chOff x="0" y="0"/>
            <a:chExt cx="9144000" cy="514477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4401"/>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907262" y="0"/>
              <a:ext cx="8236737" cy="5144401"/>
            </a:xfrm>
            <a:prstGeom prst="rect">
              <a:avLst/>
            </a:prstGeom>
          </p:spPr>
        </p:pic>
      </p:grpSp>
      <p:sp>
        <p:nvSpPr>
          <p:cNvPr id="5" name="object 5"/>
          <p:cNvSpPr txBox="1">
            <a:spLocks noGrp="1"/>
          </p:cNvSpPr>
          <p:nvPr>
            <p:ph type="title"/>
          </p:nvPr>
        </p:nvSpPr>
        <p:spPr>
          <a:xfrm>
            <a:off x="1423994" y="2383953"/>
            <a:ext cx="6510700" cy="474489"/>
          </a:xfrm>
          <a:prstGeom prst="rect">
            <a:avLst/>
          </a:prstGeom>
        </p:spPr>
        <p:txBody>
          <a:bodyPr vert="horz" wrap="square" lIns="0" tIns="12700" rIns="0" bIns="0" rtlCol="0">
            <a:spAutoFit/>
          </a:bodyPr>
          <a:lstStyle/>
          <a:p>
            <a:pPr marL="12700" algn="ctr">
              <a:lnSpc>
                <a:spcPts val="3550"/>
              </a:lnSpc>
              <a:spcBef>
                <a:spcPts val="100"/>
              </a:spcBef>
            </a:pPr>
            <a:r>
              <a:rPr lang="en-GB" sz="3200" dirty="0"/>
              <a:t>Energy agencies across Europe</a:t>
            </a:r>
            <a:endParaRPr sz="3000" dirty="0">
              <a:latin typeface="Arial"/>
              <a:cs typeface="Arial"/>
            </a:endParaRPr>
          </a:p>
        </p:txBody>
      </p:sp>
      <p:sp>
        <p:nvSpPr>
          <p:cNvPr id="6" name="object 6"/>
          <p:cNvSpPr/>
          <p:nvPr/>
        </p:nvSpPr>
        <p:spPr>
          <a:xfrm>
            <a:off x="360000" y="346524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pic>
        <p:nvPicPr>
          <p:cNvPr id="9" name="Image 8">
            <a:extLst>
              <a:ext uri="{FF2B5EF4-FFF2-40B4-BE49-F238E27FC236}">
                <a16:creationId xmlns:a16="http://schemas.microsoft.com/office/drawing/2014/main" id="{1B0D0CFC-CF39-6ED6-0D47-629C453A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4" y="331060"/>
            <a:ext cx="2120900" cy="228600"/>
          </a:xfrm>
          <a:prstGeom prst="rect">
            <a:avLst/>
          </a:prstGeom>
        </p:spPr>
      </p:pic>
      <p:pic>
        <p:nvPicPr>
          <p:cNvPr id="10" name="Picture 9">
            <a:extLst>
              <a:ext uri="{FF2B5EF4-FFF2-40B4-BE49-F238E27FC236}">
                <a16:creationId xmlns:a16="http://schemas.microsoft.com/office/drawing/2014/main" id="{D0190EAD-15F6-8B39-8D15-1ED66CE3DB52}"/>
              </a:ext>
            </a:extLst>
          </p:cNvPr>
          <p:cNvPicPr>
            <a:picLocks noChangeAspect="1"/>
          </p:cNvPicPr>
          <p:nvPr/>
        </p:nvPicPr>
        <p:blipFill>
          <a:blip r:embed="rId5"/>
          <a:stretch>
            <a:fillRect/>
          </a:stretch>
        </p:blipFill>
        <p:spPr>
          <a:xfrm>
            <a:off x="2362200" y="994461"/>
            <a:ext cx="4365440" cy="964541"/>
          </a:xfrm>
          <a:prstGeom prst="rect">
            <a:avLst/>
          </a:prstGeom>
        </p:spPr>
      </p:pic>
    </p:spTree>
    <p:extLst>
      <p:ext uri="{BB962C8B-B14F-4D97-AF65-F5344CB8AC3E}">
        <p14:creationId xmlns:p14="http://schemas.microsoft.com/office/powerpoint/2010/main" val="382945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3775710" cy="330200"/>
          </a:xfrm>
          <a:prstGeom prst="rect">
            <a:avLst/>
          </a:prstGeom>
        </p:spPr>
        <p:txBody>
          <a:bodyPr vert="horz" wrap="square" lIns="0" tIns="12700" rIns="0" bIns="0" rtlCol="0">
            <a:spAutoFit/>
          </a:bodyPr>
          <a:lstStyle/>
          <a:p>
            <a:pPr marL="12700">
              <a:lnSpc>
                <a:spcPct val="100000"/>
              </a:lnSpc>
              <a:spcBef>
                <a:spcPts val="100"/>
              </a:spcBef>
            </a:pPr>
            <a:r>
              <a:rPr lang="en-US" dirty="0"/>
              <a:t>The Energy Agency Workforce</a:t>
            </a:r>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5</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
        <p:nvSpPr>
          <p:cNvPr id="9" name="Textfeld 8">
            <a:extLst>
              <a:ext uri="{FF2B5EF4-FFF2-40B4-BE49-F238E27FC236}">
                <a16:creationId xmlns:a16="http://schemas.microsoft.com/office/drawing/2014/main" id="{BA7EC20F-CE4A-3720-5519-3B6855440E6B}"/>
              </a:ext>
            </a:extLst>
          </p:cNvPr>
          <p:cNvSpPr txBox="1"/>
          <p:nvPr/>
        </p:nvSpPr>
        <p:spPr>
          <a:xfrm>
            <a:off x="724964" y="1258833"/>
            <a:ext cx="7997787" cy="3093154"/>
          </a:xfrm>
          <a:prstGeom prst="rect">
            <a:avLst/>
          </a:prstGeom>
          <a:noFill/>
        </p:spPr>
        <p:txBody>
          <a:bodyPr wrap="square">
            <a:spAutoFit/>
          </a:bodyPr>
          <a:lstStyle/>
          <a:p>
            <a:pPr defTabSz="857058">
              <a:lnSpc>
                <a:spcPts val="1828"/>
              </a:lnSpc>
              <a:spcBef>
                <a:spcPts val="633"/>
              </a:spcBef>
              <a:spcAft>
                <a:spcPts val="633"/>
              </a:spcAft>
              <a:defRPr/>
            </a:pPr>
            <a:r>
              <a:rPr lang="en-GB" sz="4218" b="1" dirty="0">
                <a:solidFill>
                  <a:srgbClr val="000099"/>
                </a:solidFill>
                <a:latin typeface="Arial" panose="020B0604020202020204" pitchFamily="34" charset="0"/>
                <a:cs typeface="Arial" panose="020B0604020202020204" pitchFamily="34" charset="0"/>
              </a:rPr>
              <a:t>2554  / </a:t>
            </a:r>
            <a:r>
              <a:rPr lang="en-GB" sz="4218" b="1" dirty="0">
                <a:solidFill>
                  <a:prstClr val="white">
                    <a:lumMod val="65000"/>
                  </a:prstClr>
                </a:solidFill>
                <a:latin typeface="Arial" panose="020B0604020202020204" pitchFamily="34" charset="0"/>
                <a:cs typeface="Arial" panose="020B0604020202020204" pitchFamily="34" charset="0"/>
              </a:rPr>
              <a:t>2017: 1653 </a:t>
            </a:r>
            <a:endParaRPr lang="en-GB" sz="4218" b="1" dirty="0">
              <a:solidFill>
                <a:srgbClr val="000099"/>
              </a:solidFill>
              <a:latin typeface="Arial" panose="020B0604020202020204" pitchFamily="34" charset="0"/>
              <a:cs typeface="Arial" panose="020B0604020202020204" pitchFamily="34" charset="0"/>
            </a:endParaRPr>
          </a:p>
          <a:p>
            <a:pPr defTabSz="857058">
              <a:lnSpc>
                <a:spcPts val="1828"/>
              </a:lnSpc>
              <a:spcBef>
                <a:spcPts val="633"/>
              </a:spcBef>
              <a:spcAft>
                <a:spcPts val="633"/>
              </a:spcAft>
              <a:defRPr/>
            </a:pPr>
            <a:r>
              <a:rPr lang="en-GB" sz="1828" b="1" dirty="0">
                <a:solidFill>
                  <a:prstClr val="black"/>
                </a:solidFill>
                <a:latin typeface="Arial" panose="020B0604020202020204" pitchFamily="34" charset="0"/>
                <a:cs typeface="Arial" panose="020B0604020202020204" pitchFamily="34" charset="0"/>
              </a:rPr>
              <a:t>total staff of agencies participating in the survey</a:t>
            </a:r>
          </a:p>
          <a:p>
            <a:pPr defTabSz="857058">
              <a:lnSpc>
                <a:spcPts val="1828"/>
              </a:lnSpc>
              <a:spcBef>
                <a:spcPts val="633"/>
              </a:spcBef>
              <a:spcAft>
                <a:spcPts val="633"/>
              </a:spcAft>
              <a:defRPr/>
            </a:pPr>
            <a:endParaRPr lang="de-AT" sz="1828" b="1" dirty="0">
              <a:solidFill>
                <a:prstClr val="black"/>
              </a:solidFill>
              <a:latin typeface="Arial" panose="020B0604020202020204" pitchFamily="34" charset="0"/>
              <a:cs typeface="Arial" panose="020B0604020202020204" pitchFamily="34" charset="0"/>
            </a:endParaRPr>
          </a:p>
          <a:p>
            <a:pPr defTabSz="857058">
              <a:lnSpc>
                <a:spcPts val="1828"/>
              </a:lnSpc>
              <a:spcBef>
                <a:spcPts val="633"/>
              </a:spcBef>
              <a:spcAft>
                <a:spcPts val="633"/>
              </a:spcAft>
              <a:defRPr/>
            </a:pPr>
            <a:r>
              <a:rPr lang="en-GB" sz="4218" b="1" dirty="0">
                <a:solidFill>
                  <a:srgbClr val="000099"/>
                </a:solidFill>
                <a:latin typeface="Arial" panose="020B0604020202020204" pitchFamily="34" charset="0"/>
                <a:cs typeface="Arial" panose="020B0604020202020204" pitchFamily="34" charset="0"/>
              </a:rPr>
              <a:t>17 / </a:t>
            </a:r>
            <a:r>
              <a:rPr lang="en-GB" sz="4218" b="1" dirty="0">
                <a:solidFill>
                  <a:prstClr val="white">
                    <a:lumMod val="65000"/>
                  </a:prstClr>
                </a:solidFill>
                <a:latin typeface="Arial" panose="020B0604020202020204" pitchFamily="34" charset="0"/>
                <a:cs typeface="Arial" panose="020B0604020202020204" pitchFamily="34" charset="0"/>
              </a:rPr>
              <a:t>2017: 11 </a:t>
            </a:r>
          </a:p>
          <a:p>
            <a:pPr defTabSz="857058">
              <a:lnSpc>
                <a:spcPts val="1828"/>
              </a:lnSpc>
              <a:spcBef>
                <a:spcPts val="633"/>
              </a:spcBef>
              <a:spcAft>
                <a:spcPts val="633"/>
              </a:spcAft>
              <a:defRPr/>
            </a:pPr>
            <a:r>
              <a:rPr lang="en-GB" sz="1828" b="1" dirty="0">
                <a:solidFill>
                  <a:prstClr val="black"/>
                </a:solidFill>
                <a:latin typeface="Arial" panose="020B0604020202020204" pitchFamily="34" charset="0"/>
                <a:cs typeface="Arial" panose="020B0604020202020204" pitchFamily="34" charset="0"/>
              </a:rPr>
              <a:t>average staff  of agencies participating in the survey</a:t>
            </a:r>
          </a:p>
          <a:p>
            <a:pPr defTabSz="857058">
              <a:lnSpc>
                <a:spcPts val="1828"/>
              </a:lnSpc>
              <a:spcBef>
                <a:spcPts val="633"/>
              </a:spcBef>
              <a:spcAft>
                <a:spcPts val="633"/>
              </a:spcAft>
              <a:defRPr/>
            </a:pPr>
            <a:endParaRPr lang="de-AT" sz="1828" b="1" dirty="0">
              <a:solidFill>
                <a:prstClr val="black"/>
              </a:solidFill>
              <a:latin typeface="Arial" panose="020B0604020202020204" pitchFamily="34" charset="0"/>
              <a:cs typeface="Arial" panose="020B0604020202020204" pitchFamily="34" charset="0"/>
            </a:endParaRPr>
          </a:p>
          <a:p>
            <a:pPr defTabSz="857058">
              <a:lnSpc>
                <a:spcPts val="1828"/>
              </a:lnSpc>
              <a:spcBef>
                <a:spcPts val="633"/>
              </a:spcBef>
              <a:spcAft>
                <a:spcPts val="633"/>
              </a:spcAft>
              <a:defRPr/>
            </a:pPr>
            <a:r>
              <a:rPr lang="en-GB" sz="4218" b="1" dirty="0">
                <a:solidFill>
                  <a:srgbClr val="000099"/>
                </a:solidFill>
                <a:latin typeface="Arial" panose="020B0604020202020204" pitchFamily="34" charset="0"/>
                <a:cs typeface="Arial" panose="020B0604020202020204" pitchFamily="34" charset="0"/>
              </a:rPr>
              <a:t>3600 - 4000 / </a:t>
            </a:r>
            <a:r>
              <a:rPr lang="en-GB" sz="4218" b="1" dirty="0">
                <a:solidFill>
                  <a:prstClr val="white">
                    <a:lumMod val="65000"/>
                  </a:prstClr>
                </a:solidFill>
                <a:latin typeface="Arial" panose="020B0604020202020204" pitchFamily="34" charset="0"/>
                <a:cs typeface="Arial" panose="020B0604020202020204" pitchFamily="34" charset="0"/>
              </a:rPr>
              <a:t>2017: 2400-2800</a:t>
            </a:r>
            <a:br>
              <a:rPr lang="en-GB" sz="4218" b="1" dirty="0">
                <a:solidFill>
                  <a:prstClr val="white">
                    <a:lumMod val="65000"/>
                  </a:prstClr>
                </a:solidFill>
                <a:latin typeface="Arial" panose="020B0604020202020204" pitchFamily="34" charset="0"/>
                <a:cs typeface="Arial" panose="020B0604020202020204" pitchFamily="34" charset="0"/>
              </a:rPr>
            </a:br>
            <a:br>
              <a:rPr lang="en-GB" sz="4922" b="1" dirty="0">
                <a:solidFill>
                  <a:srgbClr val="000099"/>
                </a:solidFill>
                <a:latin typeface="Arial" panose="020B0604020202020204" pitchFamily="34" charset="0"/>
                <a:cs typeface="Arial" panose="020B0604020202020204" pitchFamily="34" charset="0"/>
              </a:rPr>
            </a:br>
            <a:r>
              <a:rPr lang="en-GB" sz="1828" b="1" dirty="0">
                <a:solidFill>
                  <a:prstClr val="black"/>
                </a:solidFill>
                <a:latin typeface="Arial" panose="020B0604020202020204" pitchFamily="34" charset="0"/>
                <a:cs typeface="Arial" panose="020B0604020202020204" pitchFamily="34" charset="0"/>
              </a:rPr>
              <a:t>total work workforce local/regional energy agencies</a:t>
            </a:r>
            <a:endParaRPr lang="en-GB" sz="1828"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18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8356222" cy="936154"/>
          </a:xfrm>
          <a:prstGeom prst="rect">
            <a:avLst/>
          </a:prstGeom>
        </p:spPr>
        <p:txBody>
          <a:bodyPr vert="horz" wrap="square" lIns="0" tIns="12700" rIns="0" bIns="0" rtlCol="0">
            <a:spAutoFit/>
          </a:bodyPr>
          <a:lstStyle/>
          <a:p>
            <a:pPr marL="12700">
              <a:lnSpc>
                <a:spcPct val="100000"/>
              </a:lnSpc>
              <a:spcBef>
                <a:spcPts val="100"/>
              </a:spcBef>
            </a:pPr>
            <a:r>
              <a:rPr lang="en-GB" dirty="0"/>
              <a:t>In the past year, how did the overall demand for the services of your agency develop?</a:t>
            </a:r>
            <a:br>
              <a:rPr lang="en-GB" dirty="0"/>
            </a:br>
            <a:endParaRPr lang="en-GB" dirty="0"/>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6</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pic>
        <p:nvPicPr>
          <p:cNvPr id="3" name="Grafik 1">
            <a:extLst>
              <a:ext uri="{FF2B5EF4-FFF2-40B4-BE49-F238E27FC236}">
                <a16:creationId xmlns:a16="http://schemas.microsoft.com/office/drawing/2014/main" id="{C20D3CDC-B29C-4746-8AAF-A10F836F82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 t="29480" r="3502" b="10066"/>
          <a:stretch/>
        </p:blipFill>
        <p:spPr>
          <a:xfrm>
            <a:off x="573107" y="1270290"/>
            <a:ext cx="7976118" cy="2227232"/>
          </a:xfrm>
          <a:prstGeom prst="rect">
            <a:avLst/>
          </a:prstGeom>
          <a:ln>
            <a:noFill/>
          </a:ln>
        </p:spPr>
      </p:pic>
      <p:sp>
        <p:nvSpPr>
          <p:cNvPr id="10" name="TextBox 9">
            <a:extLst>
              <a:ext uri="{FF2B5EF4-FFF2-40B4-BE49-F238E27FC236}">
                <a16:creationId xmlns:a16="http://schemas.microsoft.com/office/drawing/2014/main" id="{0F1BE171-D399-B70B-91D8-05954A3FC4D2}"/>
              </a:ext>
            </a:extLst>
          </p:cNvPr>
          <p:cNvSpPr txBox="1"/>
          <p:nvPr/>
        </p:nvSpPr>
        <p:spPr>
          <a:xfrm>
            <a:off x="573106" y="3677354"/>
            <a:ext cx="7976117" cy="369332"/>
          </a:xfrm>
          <a:prstGeom prst="rect">
            <a:avLst/>
          </a:prstGeom>
          <a:noFill/>
        </p:spPr>
        <p:txBody>
          <a:bodyPr wrap="square">
            <a:spAutoFit/>
          </a:bodyPr>
          <a:lstStyle/>
          <a:p>
            <a:r>
              <a:rPr lang="en-GB" b="1" dirty="0"/>
              <a:t>88 % of the agencies report an increase in demand of their services.</a:t>
            </a:r>
          </a:p>
        </p:txBody>
      </p:sp>
    </p:spTree>
    <p:extLst>
      <p:ext uri="{BB962C8B-B14F-4D97-AF65-F5344CB8AC3E}">
        <p14:creationId xmlns:p14="http://schemas.microsoft.com/office/powerpoint/2010/main" val="3518721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8356222" cy="320601"/>
          </a:xfrm>
          <a:prstGeom prst="rect">
            <a:avLst/>
          </a:prstGeom>
        </p:spPr>
        <p:txBody>
          <a:bodyPr vert="horz" wrap="square" lIns="0" tIns="12700" rIns="0" bIns="0" rtlCol="0">
            <a:spAutoFit/>
          </a:bodyPr>
          <a:lstStyle/>
          <a:p>
            <a:pPr marL="12700">
              <a:lnSpc>
                <a:spcPct val="100000"/>
              </a:lnSpc>
              <a:spcBef>
                <a:spcPts val="100"/>
              </a:spcBef>
            </a:pPr>
            <a:r>
              <a:rPr lang="en-GB" dirty="0"/>
              <a:t>What changed the most for your agency (open question)?</a:t>
            </a:r>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7</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
        <p:nvSpPr>
          <p:cNvPr id="6" name="Content Placeholder 2">
            <a:extLst>
              <a:ext uri="{FF2B5EF4-FFF2-40B4-BE49-F238E27FC236}">
                <a16:creationId xmlns:a16="http://schemas.microsoft.com/office/drawing/2014/main" id="{99B82FEA-D891-5ABD-F294-957B94E7BF7D}"/>
              </a:ext>
            </a:extLst>
          </p:cNvPr>
          <p:cNvSpPr txBox="1">
            <a:spLocks/>
          </p:cNvSpPr>
          <p:nvPr/>
        </p:nvSpPr>
        <p:spPr>
          <a:xfrm>
            <a:off x="399969" y="744427"/>
            <a:ext cx="8515431" cy="3269776"/>
          </a:xfrm>
          <a:prstGeom prst="rect">
            <a:avLst/>
          </a:prstGeom>
        </p:spPr>
        <p:txBody>
          <a:bodyPr wrap="square" lIns="0" tIns="0" rIns="0" bIns="0">
            <a:normAutofit fontScale="25000" lnSpcReduction="20000"/>
          </a:bodyPr>
          <a:lstStyle>
            <a:lvl1pPr marL="0">
              <a:defRPr sz="1100" b="0" i="0">
                <a:solidFill>
                  <a:srgbClr val="1D1D1B"/>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857058">
              <a:lnSpc>
                <a:spcPct val="120000"/>
              </a:lnSpc>
              <a:defRPr/>
            </a:pPr>
            <a:r>
              <a:rPr lang="en-US" sz="23057" dirty="0">
                <a:solidFill>
                  <a:srgbClr val="00B050"/>
                </a:solidFill>
              </a:rPr>
              <a:t>Increase of activities </a:t>
            </a:r>
          </a:p>
          <a:p>
            <a:pPr defTabSz="857058">
              <a:lnSpc>
                <a:spcPct val="120000"/>
              </a:lnSpc>
              <a:defRPr/>
            </a:pPr>
            <a:r>
              <a:rPr lang="en-US" sz="15747" dirty="0">
                <a:solidFill>
                  <a:srgbClr val="B4E150"/>
                </a:solidFill>
              </a:rPr>
              <a:t>New topics</a:t>
            </a:r>
          </a:p>
          <a:p>
            <a:pPr defTabSz="857058">
              <a:lnSpc>
                <a:spcPct val="120000"/>
              </a:lnSpc>
              <a:spcBef>
                <a:spcPts val="1266"/>
              </a:spcBef>
              <a:defRPr/>
            </a:pPr>
            <a:r>
              <a:rPr lang="en-US" sz="5906" dirty="0">
                <a:solidFill>
                  <a:srgbClr val="FFAA50"/>
                </a:solidFill>
              </a:rPr>
              <a:t>Changes in structures</a:t>
            </a:r>
          </a:p>
          <a:p>
            <a:pPr defTabSz="857058">
              <a:lnSpc>
                <a:spcPct val="120000"/>
              </a:lnSpc>
              <a:defRPr/>
            </a:pPr>
            <a:endParaRPr lang="en-US" sz="7874" dirty="0">
              <a:solidFill>
                <a:srgbClr val="000099"/>
              </a:solidFill>
            </a:endParaRPr>
          </a:p>
          <a:p>
            <a:pPr defTabSz="857058">
              <a:lnSpc>
                <a:spcPct val="120000"/>
              </a:lnSpc>
              <a:buClr>
                <a:srgbClr val="000099"/>
              </a:buClr>
              <a:defRPr/>
            </a:pPr>
            <a:r>
              <a:rPr lang="en-US" sz="5600" dirty="0">
                <a:solidFill>
                  <a:prstClr val="black"/>
                </a:solidFill>
              </a:rPr>
              <a:t>Increase in activities (82 mentions, 49 % of all EAs): more demand, more projects, more staff, more funding</a:t>
            </a:r>
          </a:p>
          <a:p>
            <a:pPr defTabSz="857058">
              <a:lnSpc>
                <a:spcPct val="120000"/>
              </a:lnSpc>
              <a:buClr>
                <a:srgbClr val="000099"/>
              </a:buClr>
              <a:defRPr/>
            </a:pPr>
            <a:endParaRPr lang="en-US" sz="5600" dirty="0">
              <a:solidFill>
                <a:prstClr val="black"/>
              </a:solidFill>
            </a:endParaRPr>
          </a:p>
          <a:p>
            <a:pPr defTabSz="857058">
              <a:lnSpc>
                <a:spcPct val="120000"/>
              </a:lnSpc>
              <a:buClr>
                <a:srgbClr val="000099"/>
              </a:buClr>
              <a:defRPr/>
            </a:pPr>
            <a:r>
              <a:rPr lang="en-US" sz="5600" dirty="0">
                <a:solidFill>
                  <a:prstClr val="black"/>
                </a:solidFill>
              </a:rPr>
              <a:t>New topics (56 mentions): </a:t>
            </a:r>
            <a:br>
              <a:rPr lang="en-US" sz="5600" dirty="0">
                <a:solidFill>
                  <a:prstClr val="black"/>
                </a:solidFill>
              </a:rPr>
            </a:br>
            <a:r>
              <a:rPr lang="en-US" sz="5600" dirty="0">
                <a:solidFill>
                  <a:prstClr val="black"/>
                </a:solidFill>
              </a:rPr>
              <a:t>- renewables (especially PV), RECs</a:t>
            </a:r>
            <a:br>
              <a:rPr lang="en-US" sz="5600" dirty="0">
                <a:solidFill>
                  <a:prstClr val="black"/>
                </a:solidFill>
              </a:rPr>
            </a:br>
            <a:r>
              <a:rPr lang="en-US" sz="5600" dirty="0">
                <a:solidFill>
                  <a:prstClr val="black"/>
                </a:solidFill>
              </a:rPr>
              <a:t>- climate mitigation and (some) climate adaptation</a:t>
            </a:r>
            <a:br>
              <a:rPr lang="en-US" sz="5600" dirty="0">
                <a:solidFill>
                  <a:prstClr val="black"/>
                </a:solidFill>
              </a:rPr>
            </a:br>
            <a:r>
              <a:rPr lang="en-US" sz="5600" dirty="0">
                <a:solidFill>
                  <a:prstClr val="black"/>
                </a:solidFill>
              </a:rPr>
              <a:t>- higher complexity/level of details in advice</a:t>
            </a:r>
            <a:br>
              <a:rPr lang="en-US" sz="5600" dirty="0">
                <a:solidFill>
                  <a:prstClr val="black"/>
                </a:solidFill>
              </a:rPr>
            </a:br>
            <a:r>
              <a:rPr lang="en-US" sz="5600" dirty="0">
                <a:solidFill>
                  <a:prstClr val="black"/>
                </a:solidFill>
              </a:rPr>
              <a:t>- management of funds</a:t>
            </a:r>
          </a:p>
          <a:p>
            <a:pPr defTabSz="857058">
              <a:lnSpc>
                <a:spcPct val="120000"/>
              </a:lnSpc>
              <a:defRPr/>
            </a:pPr>
            <a:endParaRPr lang="en-US" sz="6187" dirty="0">
              <a:solidFill>
                <a:srgbClr val="000099"/>
              </a:solidFill>
            </a:endParaRPr>
          </a:p>
          <a:p>
            <a:pPr defTabSz="857058">
              <a:lnSpc>
                <a:spcPct val="120000"/>
              </a:lnSpc>
              <a:defRPr/>
            </a:pPr>
            <a:endParaRPr lang="en-US" sz="7874" dirty="0"/>
          </a:p>
          <a:p>
            <a:pPr defTabSz="857058">
              <a:lnSpc>
                <a:spcPct val="120000"/>
              </a:lnSpc>
              <a:defRPr/>
            </a:pPr>
            <a:endParaRPr lang="en-IE" sz="7874" dirty="0">
              <a:solidFill>
                <a:srgbClr val="000099"/>
              </a:solidFill>
            </a:endParaRPr>
          </a:p>
        </p:txBody>
      </p:sp>
    </p:spTree>
    <p:extLst>
      <p:ext uri="{BB962C8B-B14F-4D97-AF65-F5344CB8AC3E}">
        <p14:creationId xmlns:p14="http://schemas.microsoft.com/office/powerpoint/2010/main" val="273206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174D13C8-30DA-FB93-213A-CF6976C0FA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8356222" cy="320601"/>
          </a:xfrm>
          <a:prstGeom prst="rect">
            <a:avLst/>
          </a:prstGeom>
        </p:spPr>
        <p:txBody>
          <a:bodyPr vert="horz" wrap="square" lIns="0" tIns="12700" rIns="0" bIns="0" rtlCol="0">
            <a:spAutoFit/>
          </a:bodyPr>
          <a:lstStyle/>
          <a:p>
            <a:pPr marL="12700">
              <a:lnSpc>
                <a:spcPct val="100000"/>
              </a:lnSpc>
              <a:spcBef>
                <a:spcPts val="100"/>
              </a:spcBef>
            </a:pPr>
            <a:r>
              <a:rPr lang="en-GB" dirty="0"/>
              <a:t>How important are the following activities for your agency?</a:t>
            </a:r>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8</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pic>
        <p:nvPicPr>
          <p:cNvPr id="3" name="Picture 2">
            <a:extLst>
              <a:ext uri="{FF2B5EF4-FFF2-40B4-BE49-F238E27FC236}">
                <a16:creationId xmlns:a16="http://schemas.microsoft.com/office/drawing/2014/main" id="{BD026466-B704-4C60-FD2F-67DD734E1A58}"/>
              </a:ext>
            </a:extLst>
          </p:cNvPr>
          <p:cNvPicPr>
            <a:picLocks noChangeAspect="1"/>
          </p:cNvPicPr>
          <p:nvPr/>
        </p:nvPicPr>
        <p:blipFill>
          <a:blip r:embed="rId4"/>
          <a:stretch>
            <a:fillRect/>
          </a:stretch>
        </p:blipFill>
        <p:spPr>
          <a:xfrm>
            <a:off x="656527" y="902754"/>
            <a:ext cx="6931753" cy="3084843"/>
          </a:xfrm>
          <a:prstGeom prst="rect">
            <a:avLst/>
          </a:prstGeom>
        </p:spPr>
      </p:pic>
      <p:sp>
        <p:nvSpPr>
          <p:cNvPr id="10" name="TextBox 9">
            <a:extLst>
              <a:ext uri="{FF2B5EF4-FFF2-40B4-BE49-F238E27FC236}">
                <a16:creationId xmlns:a16="http://schemas.microsoft.com/office/drawing/2014/main" id="{4DA39F49-117E-6B8C-E2DE-A13554E621F5}"/>
              </a:ext>
            </a:extLst>
          </p:cNvPr>
          <p:cNvSpPr txBox="1"/>
          <p:nvPr/>
        </p:nvSpPr>
        <p:spPr>
          <a:xfrm>
            <a:off x="751920" y="4215533"/>
            <a:ext cx="7727341" cy="738664"/>
          </a:xfrm>
          <a:prstGeom prst="rect">
            <a:avLst/>
          </a:prstGeom>
          <a:noFill/>
        </p:spPr>
        <p:txBody>
          <a:bodyPr wrap="square">
            <a:spAutoFit/>
          </a:bodyPr>
          <a:lstStyle/>
          <a:p>
            <a:r>
              <a:rPr lang="en-GB" sz="1400" dirty="0"/>
              <a:t>94 % consider the support to their region/city as a key activity, </a:t>
            </a:r>
            <a:br>
              <a:rPr lang="en-GB" sz="1400" dirty="0"/>
            </a:br>
            <a:r>
              <a:rPr lang="en-GB" sz="1400" dirty="0"/>
              <a:t>91 % information/training and 87 % support to specific projects</a:t>
            </a:r>
          </a:p>
          <a:p>
            <a:r>
              <a:rPr lang="en-GB" sz="1400" dirty="0"/>
              <a:t>Other important activities include stakeholder networks and energy planning</a:t>
            </a:r>
          </a:p>
        </p:txBody>
      </p:sp>
    </p:spTree>
    <p:extLst>
      <p:ext uri="{BB962C8B-B14F-4D97-AF65-F5344CB8AC3E}">
        <p14:creationId xmlns:p14="http://schemas.microsoft.com/office/powerpoint/2010/main" val="3526178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174D13C8-30DA-FB93-213A-CF6976C0FA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9850"/>
          </a:xfrm>
          <a:prstGeom prst="rect">
            <a:avLst/>
          </a:prstGeom>
        </p:spPr>
      </p:pic>
      <p:sp>
        <p:nvSpPr>
          <p:cNvPr id="4" name="object 4"/>
          <p:cNvSpPr txBox="1">
            <a:spLocks noGrp="1"/>
          </p:cNvSpPr>
          <p:nvPr>
            <p:ph type="title"/>
          </p:nvPr>
        </p:nvSpPr>
        <p:spPr>
          <a:xfrm>
            <a:off x="347300" y="283802"/>
            <a:ext cx="8356222" cy="320601"/>
          </a:xfrm>
          <a:prstGeom prst="rect">
            <a:avLst/>
          </a:prstGeom>
        </p:spPr>
        <p:txBody>
          <a:bodyPr vert="horz" wrap="square" lIns="0" tIns="12700" rIns="0" bIns="0" rtlCol="0">
            <a:spAutoFit/>
          </a:bodyPr>
          <a:lstStyle/>
          <a:p>
            <a:pPr marL="12700">
              <a:lnSpc>
                <a:spcPct val="100000"/>
              </a:lnSpc>
              <a:spcBef>
                <a:spcPts val="100"/>
              </a:spcBef>
            </a:pPr>
            <a:r>
              <a:rPr lang="en-GB" dirty="0"/>
              <a:t>Which is the most important activity of your agency (open question)?</a:t>
            </a:r>
          </a:p>
        </p:txBody>
      </p:sp>
      <p:sp>
        <p:nvSpPr>
          <p:cNvPr id="5" name="object 5"/>
          <p:cNvSpPr/>
          <p:nvPr/>
        </p:nvSpPr>
        <p:spPr>
          <a:xfrm>
            <a:off x="362559" y="753578"/>
            <a:ext cx="520700" cy="0"/>
          </a:xfrm>
          <a:custGeom>
            <a:avLst/>
            <a:gdLst/>
            <a:ahLst/>
            <a:cxnLst/>
            <a:rect l="l" t="t" r="r" b="b"/>
            <a:pathLst>
              <a:path w="520700">
                <a:moveTo>
                  <a:pt x="0" y="0"/>
                </a:moveTo>
                <a:lnTo>
                  <a:pt x="520484" y="0"/>
                </a:lnTo>
              </a:path>
            </a:pathLst>
          </a:custGeom>
          <a:ln w="9525">
            <a:solidFill>
              <a:srgbClr val="1D1D1B"/>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50" dirty="0"/>
              <a:t>9</a:t>
            </a:fld>
            <a:endParaRPr spc="-50" dirty="0"/>
          </a:p>
        </p:txBody>
      </p:sp>
      <p:pic>
        <p:nvPicPr>
          <p:cNvPr id="8" name="Image 7">
            <a:extLst>
              <a:ext uri="{FF2B5EF4-FFF2-40B4-BE49-F238E27FC236}">
                <a16:creationId xmlns:a16="http://schemas.microsoft.com/office/drawing/2014/main" id="{AF4D0C66-504C-FDA9-1F1D-C3C3DF69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9" y="4666707"/>
            <a:ext cx="165100" cy="165100"/>
          </a:xfrm>
          <a:prstGeom prst="rect">
            <a:avLst/>
          </a:prstGeom>
        </p:spPr>
      </p:pic>
      <p:sp>
        <p:nvSpPr>
          <p:cNvPr id="2" name="Content Placeholder 2">
            <a:extLst>
              <a:ext uri="{FF2B5EF4-FFF2-40B4-BE49-F238E27FC236}">
                <a16:creationId xmlns:a16="http://schemas.microsoft.com/office/drawing/2014/main" id="{46FE2659-C22D-D1AF-B9BA-036DD1EF1A8A}"/>
              </a:ext>
            </a:extLst>
          </p:cNvPr>
          <p:cNvSpPr txBox="1">
            <a:spLocks/>
          </p:cNvSpPr>
          <p:nvPr/>
        </p:nvSpPr>
        <p:spPr>
          <a:xfrm>
            <a:off x="573106" y="246456"/>
            <a:ext cx="8099026" cy="3269776"/>
          </a:xfrm>
          <a:prstGeom prst="rect">
            <a:avLst/>
          </a:prstGeom>
        </p:spPr>
        <p:txBody>
          <a:bodyPr wrap="square" lIns="0" tIns="0" rIns="0" bIns="0">
            <a:normAutofit fontScale="25000" lnSpcReduction="20000"/>
          </a:bodyPr>
          <a:lstStyle>
            <a:lvl1pPr marL="0">
              <a:defRPr sz="1100" b="0" i="0">
                <a:solidFill>
                  <a:srgbClr val="1D1D1B"/>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solidFill>
                <a:srgbClr val="000099"/>
              </a:solidFill>
            </a:endParaRPr>
          </a:p>
          <a:p>
            <a:pPr defTabSz="857058">
              <a:lnSpc>
                <a:spcPct val="120000"/>
              </a:lnSpc>
              <a:defRPr/>
            </a:pPr>
            <a:endParaRPr lang="en-US" sz="7874" dirty="0"/>
          </a:p>
          <a:p>
            <a:pPr defTabSz="857058">
              <a:lnSpc>
                <a:spcPct val="120000"/>
              </a:lnSpc>
              <a:defRPr/>
            </a:pPr>
            <a:endParaRPr lang="en-US" sz="7874" dirty="0"/>
          </a:p>
          <a:p>
            <a:pPr defTabSz="857058">
              <a:lnSpc>
                <a:spcPct val="120000"/>
              </a:lnSpc>
              <a:defRPr/>
            </a:pPr>
            <a:endParaRPr lang="en-US" sz="7874" dirty="0"/>
          </a:p>
          <a:p>
            <a:pPr defTabSz="857058">
              <a:lnSpc>
                <a:spcPct val="120000"/>
              </a:lnSpc>
              <a:buClr>
                <a:srgbClr val="000099"/>
              </a:buClr>
              <a:defRPr/>
            </a:pPr>
            <a:r>
              <a:rPr lang="en-US" sz="5600" dirty="0">
                <a:solidFill>
                  <a:prstClr val="black"/>
                </a:solidFill>
              </a:rPr>
              <a:t>Working on specific projects or city/regional </a:t>
            </a:r>
            <a:r>
              <a:rPr lang="en-US" sz="5600" dirty="0" err="1">
                <a:solidFill>
                  <a:prstClr val="black"/>
                </a:solidFill>
              </a:rPr>
              <a:t>programmes</a:t>
            </a:r>
            <a:r>
              <a:rPr lang="en-US" sz="5600" dirty="0">
                <a:solidFill>
                  <a:prstClr val="black"/>
                </a:solidFill>
              </a:rPr>
              <a:t> (in total, 115 mentions) </a:t>
            </a:r>
            <a:br>
              <a:rPr lang="en-US" sz="5600" dirty="0">
                <a:solidFill>
                  <a:prstClr val="black"/>
                </a:solidFill>
              </a:rPr>
            </a:br>
            <a:r>
              <a:rPr lang="en-US" sz="5600" dirty="0">
                <a:solidFill>
                  <a:prstClr val="black"/>
                </a:solidFill>
              </a:rPr>
              <a:t>is by far the most important activity.</a:t>
            </a:r>
          </a:p>
          <a:p>
            <a:pPr defTabSz="857058">
              <a:lnSpc>
                <a:spcPct val="120000"/>
              </a:lnSpc>
              <a:defRPr/>
            </a:pPr>
            <a:endParaRPr lang="en-IE" sz="7874" dirty="0">
              <a:solidFill>
                <a:srgbClr val="000099"/>
              </a:solidFill>
            </a:endParaRPr>
          </a:p>
        </p:txBody>
      </p:sp>
      <p:sp>
        <p:nvSpPr>
          <p:cNvPr id="6" name="Rechteck: abgerundete Ecken 4">
            <a:extLst>
              <a:ext uri="{FF2B5EF4-FFF2-40B4-BE49-F238E27FC236}">
                <a16:creationId xmlns:a16="http://schemas.microsoft.com/office/drawing/2014/main" id="{DACED374-D75B-A89C-1155-1732B2B04035}"/>
              </a:ext>
            </a:extLst>
          </p:cNvPr>
          <p:cNvSpPr/>
          <p:nvPr/>
        </p:nvSpPr>
        <p:spPr>
          <a:xfrm>
            <a:off x="502922" y="912454"/>
            <a:ext cx="8241590" cy="57434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2809" eaLnBrk="0" fontAlgn="base" hangingPunct="0">
              <a:lnSpc>
                <a:spcPct val="90000"/>
              </a:lnSpc>
              <a:spcAft>
                <a:spcPct val="0"/>
              </a:spcAft>
            </a:pPr>
            <a:r>
              <a:rPr lang="en-US" altLang="de-DE" sz="5132" b="1" dirty="0">
                <a:solidFill>
                  <a:srgbClr val="0A9650"/>
                </a:solidFill>
                <a:latin typeface="Arial" panose="020B0604020202020204" pitchFamily="34" charset="0"/>
                <a:cs typeface="Arial" panose="020B0604020202020204" pitchFamily="34" charset="0"/>
              </a:rPr>
              <a:t>Facilitation/energy advice</a:t>
            </a:r>
            <a:endParaRPr lang="en-IE" sz="5132" b="1" dirty="0">
              <a:solidFill>
                <a:srgbClr val="0A9650"/>
              </a:solidFill>
              <a:latin typeface="Calibri" panose="020F0502020204030204"/>
            </a:endParaRPr>
          </a:p>
        </p:txBody>
      </p:sp>
      <p:sp>
        <p:nvSpPr>
          <p:cNvPr id="9" name="Rechteck: abgerundete Ecken 6">
            <a:extLst>
              <a:ext uri="{FF2B5EF4-FFF2-40B4-BE49-F238E27FC236}">
                <a16:creationId xmlns:a16="http://schemas.microsoft.com/office/drawing/2014/main" id="{7EB5D5C1-4CC3-EDC0-C882-A33617F71DF2}"/>
              </a:ext>
            </a:extLst>
          </p:cNvPr>
          <p:cNvSpPr/>
          <p:nvPr/>
        </p:nvSpPr>
        <p:spPr>
          <a:xfrm>
            <a:off x="502924" y="1637617"/>
            <a:ext cx="8261153" cy="48745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058"/>
            <a:r>
              <a:rPr lang="en-US" altLang="de-DE" sz="2953" b="1" dirty="0">
                <a:solidFill>
                  <a:srgbClr val="B4E150"/>
                </a:solidFill>
                <a:latin typeface="Arial" panose="020B0604020202020204" pitchFamily="34" charset="0"/>
                <a:cs typeface="Arial" panose="020B0604020202020204" pitchFamily="34" charset="0"/>
              </a:rPr>
              <a:t>Energy strategy </a:t>
            </a:r>
            <a:r>
              <a:rPr lang="en-US" altLang="de-DE" sz="2672" b="1" dirty="0">
                <a:solidFill>
                  <a:srgbClr val="B4E150"/>
                </a:solidFill>
                <a:latin typeface="Arial" panose="020B0604020202020204" pitchFamily="34" charset="0"/>
                <a:cs typeface="Arial" panose="020B0604020202020204" pitchFamily="34" charset="0"/>
              </a:rPr>
              <a:t>(development/implementation)</a:t>
            </a:r>
            <a:endParaRPr lang="de-AT" sz="2672" b="1" dirty="0">
              <a:solidFill>
                <a:srgbClr val="B4E150"/>
              </a:solidFill>
              <a:latin typeface="Calibri" panose="020F0502020204030204"/>
            </a:endParaRPr>
          </a:p>
        </p:txBody>
      </p:sp>
      <p:sp>
        <p:nvSpPr>
          <p:cNvPr id="12" name="Rechteck: abgerundete Ecken 7">
            <a:extLst>
              <a:ext uri="{FF2B5EF4-FFF2-40B4-BE49-F238E27FC236}">
                <a16:creationId xmlns:a16="http://schemas.microsoft.com/office/drawing/2014/main" id="{FE4FEC70-D8F0-8EE6-CF55-E88B18074E57}"/>
              </a:ext>
            </a:extLst>
          </p:cNvPr>
          <p:cNvSpPr/>
          <p:nvPr/>
        </p:nvSpPr>
        <p:spPr>
          <a:xfrm>
            <a:off x="502924" y="2257789"/>
            <a:ext cx="8261153" cy="48745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058"/>
            <a:r>
              <a:rPr lang="en-US" altLang="de-DE" sz="1617" b="1">
                <a:solidFill>
                  <a:srgbClr val="FFAA50"/>
                </a:solidFill>
                <a:latin typeface="Arial" panose="020B0604020202020204" pitchFamily="34" charset="0"/>
                <a:cs typeface="Arial" panose="020B0604020202020204" pitchFamily="34" charset="0"/>
              </a:rPr>
              <a:t>Information/awareness </a:t>
            </a:r>
            <a:r>
              <a:rPr lang="en-US" altLang="de-DE" sz="1617" b="1" dirty="0">
                <a:solidFill>
                  <a:srgbClr val="FFAA50"/>
                </a:solidFill>
                <a:latin typeface="Arial" panose="020B0604020202020204" pitchFamily="34" charset="0"/>
                <a:cs typeface="Arial" panose="020B0604020202020204" pitchFamily="34" charset="0"/>
              </a:rPr>
              <a:t>raising </a:t>
            </a:r>
            <a:endParaRPr lang="de-AT" sz="1617" b="1" dirty="0">
              <a:solidFill>
                <a:srgbClr val="FFAA50"/>
              </a:solidFill>
              <a:latin typeface="Calibri" panose="020F0502020204030204"/>
            </a:endParaRPr>
          </a:p>
        </p:txBody>
      </p:sp>
      <p:sp>
        <p:nvSpPr>
          <p:cNvPr id="13" name="Rechteck: abgerundete Ecken 8">
            <a:extLst>
              <a:ext uri="{FF2B5EF4-FFF2-40B4-BE49-F238E27FC236}">
                <a16:creationId xmlns:a16="http://schemas.microsoft.com/office/drawing/2014/main" id="{2CC998DF-F9AD-E0B4-EB8F-395FC3C7F4E6}"/>
              </a:ext>
            </a:extLst>
          </p:cNvPr>
          <p:cNvSpPr/>
          <p:nvPr/>
        </p:nvSpPr>
        <p:spPr>
          <a:xfrm>
            <a:off x="502923" y="2877961"/>
            <a:ext cx="8244031" cy="40495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058"/>
            <a:r>
              <a:rPr lang="en-US" sz="844" b="1">
                <a:solidFill>
                  <a:srgbClr val="FF3232"/>
                </a:solidFill>
                <a:latin typeface="Arial" panose="020B0604020202020204" pitchFamily="34" charset="0"/>
              </a:rPr>
              <a:t>Energy </a:t>
            </a:r>
            <a:r>
              <a:rPr lang="en-US" sz="844" b="1" dirty="0">
                <a:solidFill>
                  <a:srgbClr val="FF3232"/>
                </a:solidFill>
                <a:latin typeface="Arial" panose="020B0604020202020204" pitchFamily="34" charset="0"/>
              </a:rPr>
              <a:t>management of public buildings</a:t>
            </a:r>
            <a:endParaRPr lang="de-AT" sz="844" b="1" dirty="0">
              <a:solidFill>
                <a:srgbClr val="FF3232"/>
              </a:solidFill>
              <a:latin typeface="Calibri" panose="020F0502020204030204"/>
            </a:endParaRPr>
          </a:p>
        </p:txBody>
      </p:sp>
      <p:sp>
        <p:nvSpPr>
          <p:cNvPr id="14" name="Rechteck: abgerundete Ecken 9">
            <a:extLst>
              <a:ext uri="{FF2B5EF4-FFF2-40B4-BE49-F238E27FC236}">
                <a16:creationId xmlns:a16="http://schemas.microsoft.com/office/drawing/2014/main" id="{E9A647E7-512A-CAF4-BD61-2E23A398ECCA}"/>
              </a:ext>
            </a:extLst>
          </p:cNvPr>
          <p:cNvSpPr/>
          <p:nvPr/>
        </p:nvSpPr>
        <p:spPr>
          <a:xfrm>
            <a:off x="502923" y="3446475"/>
            <a:ext cx="8212418" cy="40495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058"/>
            <a:r>
              <a:rPr lang="en-US" altLang="de-DE" sz="563" b="1">
                <a:solidFill>
                  <a:srgbClr val="C00000"/>
                </a:solidFill>
                <a:latin typeface="Arial" panose="020B0604020202020204" pitchFamily="34" charset="0"/>
                <a:cs typeface="Arial" panose="020B0604020202020204" pitchFamily="34" charset="0"/>
              </a:rPr>
              <a:t>Education/training</a:t>
            </a:r>
            <a:endParaRPr lang="de-AT" sz="563" b="1" dirty="0">
              <a:solidFill>
                <a:srgbClr val="C00000"/>
              </a:solidFill>
              <a:latin typeface="Calibri" panose="020F0502020204030204"/>
            </a:endParaRPr>
          </a:p>
        </p:txBody>
      </p:sp>
    </p:spTree>
    <p:extLst>
      <p:ext uri="{BB962C8B-B14F-4D97-AF65-F5344CB8AC3E}">
        <p14:creationId xmlns:p14="http://schemas.microsoft.com/office/powerpoint/2010/main" val="4285618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D1D1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Word-dokument" ma:contentTypeID="0x0101002B0543D17039014683AF97F998B267AE006513AF039D361549B151FECE5B55BEB3" ma:contentTypeVersion="18" ma:contentTypeDescription="Create a new document." ma:contentTypeScope="" ma:versionID="67ae9b34b8fe7080a6441ed8d604e996">
  <xsd:schema xmlns:xsd="http://www.w3.org/2001/XMLSchema" xmlns:xs="http://www.w3.org/2001/XMLSchema" xmlns:p="http://schemas.microsoft.com/office/2006/metadata/properties" xmlns:ns2="577484fa-0719-4be6-8985-4c6b93f5f4ea" xmlns:ns3="bb14cb83-1fd0-466e-8a04-87132d72aa04" xmlns:ns4="http://schemas.microsoft.com/sharepoint/v4" xmlns:ns5="4b1f8af5-077c-48a3-8fbc-427e2df8cf7d" targetNamespace="http://schemas.microsoft.com/office/2006/metadata/properties" ma:root="true" ma:fieldsID="10877b46da16cf7c4d88b8462d84aee0" ns2:_="" ns3:_="" ns4:_="" ns5:_="">
    <xsd:import namespace="577484fa-0719-4be6-8985-4c6b93f5f4ea"/>
    <xsd:import namespace="bb14cb83-1fd0-466e-8a04-87132d72aa04"/>
    <xsd:import namespace="http://schemas.microsoft.com/sharepoint/v4"/>
    <xsd:import namespace="4b1f8af5-077c-48a3-8fbc-427e2df8cf7d"/>
    <xsd:element name="properties">
      <xsd:complexType>
        <xsd:sequence>
          <xsd:element name="documentManagement">
            <xsd:complexType>
              <xsd:all>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4:IconOverlay"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5: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7484fa-0719-4be6-8985-4c6b93f5f4e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ternalName="MediaServiceDateTaken" ma:readOnly="true">
      <xsd:simpleType>
        <xsd:restriction base="dms:Text"/>
      </xsd:simpleType>
    </xsd:element>
    <xsd:element name="MediaServiceAutoTags" ma:index="9" nillable="true" ma:displayName="MediaServiceAutoTags" ma:internalName="MediaServiceAutoTags" ma:readOnly="true">
      <xsd:simpleType>
        <xsd:restriction base="dms:Text"/>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Location" ma:index="11" nillable="true" ma:displayName="MediaServic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72f01366-a329-46b3-ad0c-468e24832d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14cb83-1fd0-466e-8a04-87132d72aa04"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4"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1f8af5-077c-48a3-8fbc-427e2df8cf7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4f2927a-1401-4304-a7f4-8a7b8aea58c0}" ma:internalName="TaxCatchAll" ma:showField="CatchAllData" ma:web="4b1f8af5-077c-48a3-8fbc-427e2df8cf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7193AD-CA97-4D1B-998F-DA615C418F43}"/>
</file>

<file path=customXml/itemProps2.xml><?xml version="1.0" encoding="utf-8"?>
<ds:datastoreItem xmlns:ds="http://schemas.openxmlformats.org/officeDocument/2006/customXml" ds:itemID="{F05BC65B-BCE9-49C6-B28D-6664722088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1521</Words>
  <Application>Microsoft Office PowerPoint</Application>
  <PresentationFormat>Custom</PresentationFormat>
  <Paragraphs>212</Paragraphs>
  <Slides>26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Aileron Bold</vt:lpstr>
      <vt:lpstr>Arial</vt:lpstr>
      <vt:lpstr>Calibri</vt:lpstr>
      <vt:lpstr>Helvetica</vt:lpstr>
      <vt:lpstr>Inter</vt:lpstr>
      <vt:lpstr>Roboto</vt:lpstr>
      <vt:lpstr>Times New Roman</vt:lpstr>
      <vt:lpstr>Office Theme</vt:lpstr>
      <vt:lpstr>Energy Agencies – Their Role in Leading the Energy Transition</vt:lpstr>
      <vt:lpstr>About me</vt:lpstr>
      <vt:lpstr>FEDARENE MEMBERS</vt:lpstr>
      <vt:lpstr>Energy agencies across Europe</vt:lpstr>
      <vt:lpstr>The Energy Agency Workforce</vt:lpstr>
      <vt:lpstr>In the past year, how did the overall demand for the services of your agency develop? </vt:lpstr>
      <vt:lpstr>What changed the most for your agency (open question)?</vt:lpstr>
      <vt:lpstr>How important are the following activities for your agency?</vt:lpstr>
      <vt:lpstr>Which is the most important activity of your agency (open question)?</vt:lpstr>
      <vt:lpstr>THE ENERGY AGENCY FACILITATION MODEL</vt:lpstr>
      <vt:lpstr>Examples of Impact</vt:lpstr>
      <vt:lpstr>Leading by example across Europe</vt:lpstr>
      <vt:lpstr>Best practice 1 (Croatia)</vt:lpstr>
      <vt:lpstr>Emerging Innovations (Ireland)</vt:lpstr>
      <vt:lpstr>Energy Agencies and EU Policy</vt:lpstr>
      <vt:lpstr>Fit 4 55 Legislative Package</vt:lpstr>
      <vt:lpstr>Energy Efficiency Directive</vt:lpstr>
      <vt:lpstr>PowerPoint Presentation</vt:lpstr>
      <vt:lpstr>PowerPoint Presentation</vt:lpstr>
      <vt:lpstr>Energy Performance of Buildings Directive</vt:lpstr>
      <vt:lpstr>Our Manifesto</vt:lpstr>
      <vt:lpstr>PowerPoint Presentation</vt:lpstr>
      <vt:lpstr>Energy Agencies Developing Their Capacity</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THE POWERPOINT PRESENTATION</dc:title>
  <dc:creator>Seamus Hoyne</dc:creator>
  <cp:lastModifiedBy>Seamus Hoyne</cp:lastModifiedBy>
  <cp:revision>8</cp:revision>
  <dcterms:created xsi:type="dcterms:W3CDTF">2024-04-18T10:06:37Z</dcterms:created>
  <dcterms:modified xsi:type="dcterms:W3CDTF">2024-06-12T17:12:53Z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2024-04-18T00:00:00Z</vt:filetime>
  </property>
  <property fmtid="{D5CDD505-2E9C-101B-9397-08002B2CF9AE}" pid="3" name="Creator">
    <vt:lpwstr>Adobe InDesign 19.2 (Macintosh)</vt:lpwstr>
  </property>
  <property fmtid="{D5CDD505-2E9C-101B-9397-08002B2CF9AE}" pid="4" name="LastSaved">
    <vt:filetime>2024-04-18T00:00:00Z</vt:filetime>
  </property>
  <property fmtid="{D5CDD505-2E9C-101B-9397-08002B2CF9AE}" pid="5" name="Producer">
    <vt:lpwstr>Adobe PDF Library 17.0</vt:lpwstr>
  </property>
</Properties>
</file>