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11" r:id="rId4"/>
  </p:sldMasterIdLst>
  <p:handoutMasterIdLst>
    <p:handoutMasterId r:id="rId8"/>
  </p:handoutMasterIdLst>
  <p:sldIdLst>
    <p:sldId id="262" r:id="rId5"/>
    <p:sldId id="264" r:id="rId6"/>
    <p:sldId id="263" r:id="rId7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ul Bakgrund" id="{6866646B-07AC-0141-90E1-A31778106E09}">
          <p14:sldIdLst>
            <p14:sldId id="262"/>
            <p14:sldId id="264"/>
            <p14:sldId id="263"/>
          </p14:sldIdLst>
        </p14:section>
        <p14:section name="Foto Bakgrund" id="{E608BB93-F7D8-DB4E-AF13-391277C71D22}">
          <p14:sldIdLst/>
        </p14:section>
        <p14:section name="Neutral Bakgrund" id="{AB84E8EB-715B-5745-BA6C-A12484E56B66}">
          <p14:sldIdLst/>
        </p14:section>
        <p14:section name="Neutral utan Eu-logo" id="{E04020AC-B8D2-9A42-8ABD-F53ADF612E0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6364" autoAdjust="0"/>
  </p:normalViewPr>
  <p:slideViewPr>
    <p:cSldViewPr snapToGrid="0" snapToObjects="1">
      <p:cViewPr varScale="1">
        <p:scale>
          <a:sx n="86" d="100"/>
          <a:sy n="86" d="100"/>
        </p:scale>
        <p:origin x="133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-Lena Frykberg" userId="ae4b20d2-db46-4224-a889-e41fb9999640" providerId="ADAL" clId="{86A1ED40-A375-4FFA-AF2F-CE322E07978A}"/>
    <pc:docChg chg="modSld">
      <pc:chgData name="Eva-Lena Frykberg" userId="ae4b20d2-db46-4224-a889-e41fb9999640" providerId="ADAL" clId="{86A1ED40-A375-4FFA-AF2F-CE322E07978A}" dt="2019-03-22T13:54:34.861" v="2" actId="20577"/>
      <pc:docMkLst>
        <pc:docMk/>
      </pc:docMkLst>
      <pc:sldChg chg="modSp">
        <pc:chgData name="Eva-Lena Frykberg" userId="ae4b20d2-db46-4224-a889-e41fb9999640" providerId="ADAL" clId="{86A1ED40-A375-4FFA-AF2F-CE322E07978A}" dt="2019-03-22T13:54:34.861" v="2" actId="20577"/>
        <pc:sldMkLst>
          <pc:docMk/>
          <pc:sldMk cId="853661486" sldId="264"/>
        </pc:sldMkLst>
        <pc:spChg chg="mod">
          <ac:chgData name="Eva-Lena Frykberg" userId="ae4b20d2-db46-4224-a889-e41fb9999640" providerId="ADAL" clId="{86A1ED40-A375-4FFA-AF2F-CE322E07978A}" dt="2019-03-22T13:54:34.861" v="2" actId="20577"/>
          <ac:spMkLst>
            <pc:docMk/>
            <pc:sldMk cId="853661486" sldId="264"/>
            <ac:spMk id="2" creationId="{D78D8FC6-7D6E-4116-B7BB-3A435CEEDE3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5BFDDD-2BB8-4D3B-A0FD-AADC00D7BD3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3F97416-A65A-430D-B4D9-12B805CC3BC7}">
      <dgm:prSet phldrT="[Text]"/>
      <dgm:spPr/>
      <dgm:t>
        <a:bodyPr/>
        <a:lstStyle/>
        <a:p>
          <a:r>
            <a:rPr lang="sv-SE" dirty="0"/>
            <a:t>Inledande Faktainsamling</a:t>
          </a:r>
        </a:p>
      </dgm:t>
    </dgm:pt>
    <dgm:pt modelId="{EBE5C74F-DD41-4DF7-B89F-C8C165627E5E}" type="parTrans" cxnId="{0523DA6E-14EF-47E3-A2DF-8176DD465F2A}">
      <dgm:prSet/>
      <dgm:spPr/>
      <dgm:t>
        <a:bodyPr/>
        <a:lstStyle/>
        <a:p>
          <a:endParaRPr lang="sv-SE"/>
        </a:p>
      </dgm:t>
    </dgm:pt>
    <dgm:pt modelId="{B835581C-6F85-4BBC-A9FC-52CA5ACF691D}" type="sibTrans" cxnId="{0523DA6E-14EF-47E3-A2DF-8176DD465F2A}">
      <dgm:prSet/>
      <dgm:spPr/>
      <dgm:t>
        <a:bodyPr/>
        <a:lstStyle/>
        <a:p>
          <a:endParaRPr lang="sv-SE"/>
        </a:p>
      </dgm:t>
    </dgm:pt>
    <dgm:pt modelId="{848AA7D7-AC60-4607-8CB8-72AAB0176653}">
      <dgm:prSet phldrT="[Text]"/>
      <dgm:spPr/>
      <dgm:t>
        <a:bodyPr/>
        <a:lstStyle/>
        <a:p>
          <a:r>
            <a:rPr lang="sv-SE" dirty="0"/>
            <a:t>LTU</a:t>
          </a:r>
        </a:p>
      </dgm:t>
    </dgm:pt>
    <dgm:pt modelId="{438920B8-DB84-4C90-8440-85462A659C3A}" type="parTrans" cxnId="{F555D500-0737-45F0-A957-DF51EF7EEC7C}">
      <dgm:prSet/>
      <dgm:spPr/>
      <dgm:t>
        <a:bodyPr/>
        <a:lstStyle/>
        <a:p>
          <a:endParaRPr lang="sv-SE"/>
        </a:p>
      </dgm:t>
    </dgm:pt>
    <dgm:pt modelId="{104080B1-A184-4D5F-9839-86B043FC5ED1}" type="sibTrans" cxnId="{F555D500-0737-45F0-A957-DF51EF7EEC7C}">
      <dgm:prSet/>
      <dgm:spPr/>
      <dgm:t>
        <a:bodyPr/>
        <a:lstStyle/>
        <a:p>
          <a:endParaRPr lang="sv-SE"/>
        </a:p>
      </dgm:t>
    </dgm:pt>
    <dgm:pt modelId="{BF1249BB-3B2C-42DA-8E10-2DECD7722F16}">
      <dgm:prSet phldrT="[Text]"/>
      <dgm:spPr/>
      <dgm:t>
        <a:bodyPr/>
        <a:lstStyle/>
        <a:p>
          <a:r>
            <a:rPr lang="sv-SE" dirty="0"/>
            <a:t>EK Norr</a:t>
          </a:r>
        </a:p>
      </dgm:t>
    </dgm:pt>
    <dgm:pt modelId="{18408963-78EB-42C0-8DC3-919C6D592CE5}" type="parTrans" cxnId="{69C203DE-F5BA-4FEC-8174-4E0F28F12B72}">
      <dgm:prSet/>
      <dgm:spPr/>
      <dgm:t>
        <a:bodyPr/>
        <a:lstStyle/>
        <a:p>
          <a:endParaRPr lang="sv-SE"/>
        </a:p>
      </dgm:t>
    </dgm:pt>
    <dgm:pt modelId="{E7CC8E70-56B8-42D8-BD15-61B2E1B9487F}" type="sibTrans" cxnId="{69C203DE-F5BA-4FEC-8174-4E0F28F12B72}">
      <dgm:prSet/>
      <dgm:spPr/>
      <dgm:t>
        <a:bodyPr/>
        <a:lstStyle/>
        <a:p>
          <a:endParaRPr lang="sv-SE"/>
        </a:p>
      </dgm:t>
    </dgm:pt>
    <dgm:pt modelId="{37FB7BF4-AC26-4F27-B5E0-057BB25E8DF1}">
      <dgm:prSet phldrT="[Text]"/>
      <dgm:spPr/>
      <dgm:t>
        <a:bodyPr/>
        <a:lstStyle/>
        <a:p>
          <a:r>
            <a:rPr lang="sv-SE" dirty="0"/>
            <a:t>Test av metod för affärsstrategisk dialog</a:t>
          </a:r>
        </a:p>
      </dgm:t>
    </dgm:pt>
    <dgm:pt modelId="{8DF37E9B-F17D-4113-AF1D-5250DB568CEC}" type="parTrans" cxnId="{5D468914-15E2-4D6C-915E-49CE621D5834}">
      <dgm:prSet/>
      <dgm:spPr/>
      <dgm:t>
        <a:bodyPr/>
        <a:lstStyle/>
        <a:p>
          <a:endParaRPr lang="sv-SE"/>
        </a:p>
      </dgm:t>
    </dgm:pt>
    <dgm:pt modelId="{3AA5BFD8-3735-43FD-8C1A-B5DA3A0DFF50}" type="sibTrans" cxnId="{5D468914-15E2-4D6C-915E-49CE621D5834}">
      <dgm:prSet/>
      <dgm:spPr/>
      <dgm:t>
        <a:bodyPr/>
        <a:lstStyle/>
        <a:p>
          <a:endParaRPr lang="sv-SE"/>
        </a:p>
      </dgm:t>
    </dgm:pt>
    <dgm:pt modelId="{493599D7-2927-4A61-9946-8CF0C6DF8EF0}">
      <dgm:prSet phldrT="[Text]"/>
      <dgm:spPr/>
      <dgm:t>
        <a:bodyPr/>
        <a:lstStyle/>
        <a:p>
          <a:pPr algn="l"/>
          <a:r>
            <a:rPr lang="sv-SE" dirty="0"/>
            <a:t>ALMI</a:t>
          </a:r>
        </a:p>
      </dgm:t>
    </dgm:pt>
    <dgm:pt modelId="{ABAFB227-2EA1-422F-918A-F5B9700D62C3}" type="parTrans" cxnId="{F04942C5-9BF5-4059-B9B0-5A19E34C4DC0}">
      <dgm:prSet/>
      <dgm:spPr/>
      <dgm:t>
        <a:bodyPr/>
        <a:lstStyle/>
        <a:p>
          <a:endParaRPr lang="sv-SE"/>
        </a:p>
      </dgm:t>
    </dgm:pt>
    <dgm:pt modelId="{C3FDF9CF-B236-45F9-B951-36834C495FAA}" type="sibTrans" cxnId="{F04942C5-9BF5-4059-B9B0-5A19E34C4DC0}">
      <dgm:prSet/>
      <dgm:spPr/>
      <dgm:t>
        <a:bodyPr/>
        <a:lstStyle/>
        <a:p>
          <a:endParaRPr lang="sv-SE"/>
        </a:p>
      </dgm:t>
    </dgm:pt>
    <dgm:pt modelId="{4B782B67-9C38-40DE-9D44-E817505D308C}">
      <dgm:prSet phldrT="[Text]"/>
      <dgm:spPr/>
      <dgm:t>
        <a:bodyPr/>
        <a:lstStyle/>
        <a:p>
          <a:pPr algn="l"/>
          <a:r>
            <a:rPr lang="sv-SE" dirty="0"/>
            <a:t>Företagarna</a:t>
          </a:r>
        </a:p>
      </dgm:t>
    </dgm:pt>
    <dgm:pt modelId="{2F64DCE7-8B00-4A2E-8E9F-8CF5BD5C5CBA}" type="parTrans" cxnId="{304CCCEE-C3BB-49C8-9224-A30EC3EC86A4}">
      <dgm:prSet/>
      <dgm:spPr/>
      <dgm:t>
        <a:bodyPr/>
        <a:lstStyle/>
        <a:p>
          <a:endParaRPr lang="sv-SE"/>
        </a:p>
      </dgm:t>
    </dgm:pt>
    <dgm:pt modelId="{BCCBD786-2CCC-492F-A61E-E6C8582934B4}" type="sibTrans" cxnId="{304CCCEE-C3BB-49C8-9224-A30EC3EC86A4}">
      <dgm:prSet/>
      <dgm:spPr/>
      <dgm:t>
        <a:bodyPr/>
        <a:lstStyle/>
        <a:p>
          <a:endParaRPr lang="sv-SE"/>
        </a:p>
      </dgm:t>
    </dgm:pt>
    <dgm:pt modelId="{E6E6CD6C-9593-458B-9F1A-1082474A0CA7}">
      <dgm:prSet phldrT="[Text]"/>
      <dgm:spPr/>
      <dgm:t>
        <a:bodyPr/>
        <a:lstStyle/>
        <a:p>
          <a:r>
            <a:rPr lang="sv-SE" dirty="0"/>
            <a:t>Digital Plattform</a:t>
          </a:r>
        </a:p>
      </dgm:t>
    </dgm:pt>
    <dgm:pt modelId="{B6B1DCAA-5F02-4B09-BCF8-4D81F1C3517F}" type="parTrans" cxnId="{FE575D2B-D51B-4965-83A6-B1AAB794581A}">
      <dgm:prSet/>
      <dgm:spPr/>
      <dgm:t>
        <a:bodyPr/>
        <a:lstStyle/>
        <a:p>
          <a:endParaRPr lang="sv-SE"/>
        </a:p>
      </dgm:t>
    </dgm:pt>
    <dgm:pt modelId="{2C284B3C-C766-46EE-95A0-5E36070E5A69}" type="sibTrans" cxnId="{FE575D2B-D51B-4965-83A6-B1AAB794581A}">
      <dgm:prSet/>
      <dgm:spPr/>
      <dgm:t>
        <a:bodyPr/>
        <a:lstStyle/>
        <a:p>
          <a:endParaRPr lang="sv-SE"/>
        </a:p>
      </dgm:t>
    </dgm:pt>
    <dgm:pt modelId="{DE825937-8A47-46E5-A841-72FF44B71A5F}">
      <dgm:prSet phldrT="[Text]"/>
      <dgm:spPr/>
      <dgm:t>
        <a:bodyPr/>
        <a:lstStyle/>
        <a:p>
          <a:r>
            <a:rPr lang="sv-SE" dirty="0"/>
            <a:t>ALMI</a:t>
          </a:r>
        </a:p>
      </dgm:t>
    </dgm:pt>
    <dgm:pt modelId="{DF5A4A17-0E13-4722-B37B-F2FCF8DEE511}" type="parTrans" cxnId="{14A6DA1F-27D5-461D-9D27-0ADD01E05C08}">
      <dgm:prSet/>
      <dgm:spPr/>
      <dgm:t>
        <a:bodyPr/>
        <a:lstStyle/>
        <a:p>
          <a:endParaRPr lang="sv-SE"/>
        </a:p>
      </dgm:t>
    </dgm:pt>
    <dgm:pt modelId="{F0DE367A-B3AE-4DB4-AF19-9F4CE6BBCDF2}" type="sibTrans" cxnId="{14A6DA1F-27D5-461D-9D27-0ADD01E05C08}">
      <dgm:prSet/>
      <dgm:spPr/>
      <dgm:t>
        <a:bodyPr/>
        <a:lstStyle/>
        <a:p>
          <a:endParaRPr lang="sv-SE"/>
        </a:p>
      </dgm:t>
    </dgm:pt>
    <dgm:pt modelId="{66D443F9-A7EF-47EF-B6D2-10DED05410B1}">
      <dgm:prSet phldrT="[Text]"/>
      <dgm:spPr/>
      <dgm:t>
        <a:bodyPr/>
        <a:lstStyle/>
        <a:p>
          <a:pPr algn="l"/>
          <a:r>
            <a:rPr lang="sv-SE" dirty="0"/>
            <a:t>LTU</a:t>
          </a:r>
        </a:p>
      </dgm:t>
    </dgm:pt>
    <dgm:pt modelId="{A0F42C85-0D22-42E7-AA9C-E6BC3F3A7116}" type="parTrans" cxnId="{5BD98739-6CBC-45F5-9668-907CEC5B28FD}">
      <dgm:prSet/>
      <dgm:spPr/>
      <dgm:t>
        <a:bodyPr/>
        <a:lstStyle/>
        <a:p>
          <a:endParaRPr lang="sv-SE"/>
        </a:p>
      </dgm:t>
    </dgm:pt>
    <dgm:pt modelId="{D9862D3A-BF64-4BF6-8467-657738789E79}" type="sibTrans" cxnId="{5BD98739-6CBC-45F5-9668-907CEC5B28FD}">
      <dgm:prSet/>
      <dgm:spPr/>
      <dgm:t>
        <a:bodyPr/>
        <a:lstStyle/>
        <a:p>
          <a:endParaRPr lang="sv-SE"/>
        </a:p>
      </dgm:t>
    </dgm:pt>
    <dgm:pt modelId="{B94CA589-222A-4B73-913C-15347981A670}">
      <dgm:prSet phldrT="[Text]"/>
      <dgm:spPr/>
      <dgm:t>
        <a:bodyPr/>
        <a:lstStyle/>
        <a:p>
          <a:pPr algn="l"/>
          <a:r>
            <a:rPr lang="sv-SE" dirty="0"/>
            <a:t>EK Norr</a:t>
          </a:r>
        </a:p>
      </dgm:t>
    </dgm:pt>
    <dgm:pt modelId="{F0C94B5B-6D6C-496E-9DC1-457FB41CC508}" type="parTrans" cxnId="{49DE76EA-7D01-40B0-BC7C-867CEB6045B2}">
      <dgm:prSet/>
      <dgm:spPr/>
      <dgm:t>
        <a:bodyPr/>
        <a:lstStyle/>
        <a:p>
          <a:endParaRPr lang="sv-SE"/>
        </a:p>
      </dgm:t>
    </dgm:pt>
    <dgm:pt modelId="{9AAE8C7D-B2B6-4590-BCD3-49796D4225FF}" type="sibTrans" cxnId="{49DE76EA-7D01-40B0-BC7C-867CEB6045B2}">
      <dgm:prSet/>
      <dgm:spPr/>
      <dgm:t>
        <a:bodyPr/>
        <a:lstStyle/>
        <a:p>
          <a:endParaRPr lang="sv-SE"/>
        </a:p>
      </dgm:t>
    </dgm:pt>
    <dgm:pt modelId="{A1A87828-4F7D-4C53-9F11-ABF7B2227FDB}">
      <dgm:prSet/>
      <dgm:spPr/>
      <dgm:t>
        <a:bodyPr/>
        <a:lstStyle/>
        <a:p>
          <a:r>
            <a:rPr lang="sv-SE" dirty="0"/>
            <a:t>Företagarna</a:t>
          </a:r>
        </a:p>
      </dgm:t>
    </dgm:pt>
    <dgm:pt modelId="{820161FE-2896-4A19-8272-F23D451D392F}" type="parTrans" cxnId="{DD218416-764E-4FF4-A08E-3BE1735BAFB4}">
      <dgm:prSet/>
      <dgm:spPr/>
      <dgm:t>
        <a:bodyPr/>
        <a:lstStyle/>
        <a:p>
          <a:endParaRPr lang="sv-SE"/>
        </a:p>
      </dgm:t>
    </dgm:pt>
    <dgm:pt modelId="{D9103D4B-9FE9-4B09-AF52-8341172B00C5}" type="sibTrans" cxnId="{DD218416-764E-4FF4-A08E-3BE1735BAFB4}">
      <dgm:prSet/>
      <dgm:spPr/>
      <dgm:t>
        <a:bodyPr/>
        <a:lstStyle/>
        <a:p>
          <a:endParaRPr lang="sv-SE"/>
        </a:p>
      </dgm:t>
    </dgm:pt>
    <dgm:pt modelId="{92F2C0BD-23B3-4DB7-AC50-C12B523C1F29}">
      <dgm:prSet/>
      <dgm:spPr/>
      <dgm:t>
        <a:bodyPr/>
        <a:lstStyle/>
        <a:p>
          <a:r>
            <a:rPr lang="sv-SE" dirty="0"/>
            <a:t>LTU</a:t>
          </a:r>
        </a:p>
      </dgm:t>
    </dgm:pt>
    <dgm:pt modelId="{03392086-9837-44DA-AA53-E504E4CD4A5A}" type="parTrans" cxnId="{1F93535D-3061-47B4-BF2E-19C16CDAEB9C}">
      <dgm:prSet/>
      <dgm:spPr/>
      <dgm:t>
        <a:bodyPr/>
        <a:lstStyle/>
        <a:p>
          <a:endParaRPr lang="sv-SE"/>
        </a:p>
      </dgm:t>
    </dgm:pt>
    <dgm:pt modelId="{8F482D5E-0B66-4878-8074-424D542CE88B}" type="sibTrans" cxnId="{1F93535D-3061-47B4-BF2E-19C16CDAEB9C}">
      <dgm:prSet/>
      <dgm:spPr/>
      <dgm:t>
        <a:bodyPr/>
        <a:lstStyle/>
        <a:p>
          <a:endParaRPr lang="sv-SE"/>
        </a:p>
      </dgm:t>
    </dgm:pt>
    <dgm:pt modelId="{01492887-7B7B-4731-A6D2-89494AC1CCA5}">
      <dgm:prSet/>
      <dgm:spPr/>
      <dgm:t>
        <a:bodyPr/>
        <a:lstStyle/>
        <a:p>
          <a:r>
            <a:rPr lang="sv-SE" dirty="0"/>
            <a:t>EK Norr</a:t>
          </a:r>
        </a:p>
      </dgm:t>
    </dgm:pt>
    <dgm:pt modelId="{C7112E1E-CA6E-43E6-A7F6-2D6F6CBA61FD}" type="parTrans" cxnId="{494F1537-518C-4208-8BA5-BB9C9BFD6DEB}">
      <dgm:prSet/>
      <dgm:spPr/>
      <dgm:t>
        <a:bodyPr/>
        <a:lstStyle/>
        <a:p>
          <a:endParaRPr lang="sv-SE"/>
        </a:p>
      </dgm:t>
    </dgm:pt>
    <dgm:pt modelId="{4C156DD6-CF06-416E-B863-56245AAAF3C9}" type="sibTrans" cxnId="{494F1537-518C-4208-8BA5-BB9C9BFD6DEB}">
      <dgm:prSet/>
      <dgm:spPr/>
      <dgm:t>
        <a:bodyPr/>
        <a:lstStyle/>
        <a:p>
          <a:endParaRPr lang="sv-SE"/>
        </a:p>
      </dgm:t>
    </dgm:pt>
    <dgm:pt modelId="{CF1B8BF9-3934-46C6-B2F8-746FF08E6D64}" type="pres">
      <dgm:prSet presAssocID="{025BFDDD-2BB8-4D3B-A0FD-AADC00D7BD3C}" presName="Name0" presStyleCnt="0">
        <dgm:presLayoutVars>
          <dgm:dir/>
          <dgm:animLvl val="lvl"/>
          <dgm:resizeHandles val="exact"/>
        </dgm:presLayoutVars>
      </dgm:prSet>
      <dgm:spPr/>
    </dgm:pt>
    <dgm:pt modelId="{EC922D81-D03F-453F-862B-DAD2A39BADA6}" type="pres">
      <dgm:prSet presAssocID="{03F97416-A65A-430D-B4D9-12B805CC3BC7}" presName="composite" presStyleCnt="0"/>
      <dgm:spPr/>
    </dgm:pt>
    <dgm:pt modelId="{C17B1846-CB6F-4A4D-8F6B-01A02935DC35}" type="pres">
      <dgm:prSet presAssocID="{03F97416-A65A-430D-B4D9-12B805CC3BC7}" presName="parTx" presStyleLbl="alignNode1" presStyleIdx="0" presStyleCnt="3" custLinFactNeighborX="-103" custLinFactNeighborY="-2840">
        <dgm:presLayoutVars>
          <dgm:chMax val="0"/>
          <dgm:chPref val="0"/>
          <dgm:bulletEnabled val="1"/>
        </dgm:presLayoutVars>
      </dgm:prSet>
      <dgm:spPr/>
    </dgm:pt>
    <dgm:pt modelId="{BA0A5B14-E925-4E9A-A122-8EFA475842D9}" type="pres">
      <dgm:prSet presAssocID="{03F97416-A65A-430D-B4D9-12B805CC3BC7}" presName="desTx" presStyleLbl="alignAccFollowNode1" presStyleIdx="0" presStyleCnt="3" custLinFactNeighborX="-103" custLinFactNeighborY="2966">
        <dgm:presLayoutVars>
          <dgm:bulletEnabled val="1"/>
        </dgm:presLayoutVars>
      </dgm:prSet>
      <dgm:spPr/>
    </dgm:pt>
    <dgm:pt modelId="{275CC33D-0DA8-492E-A00A-0CBE26AD07E9}" type="pres">
      <dgm:prSet presAssocID="{B835581C-6F85-4BBC-A9FC-52CA5ACF691D}" presName="space" presStyleCnt="0"/>
      <dgm:spPr/>
    </dgm:pt>
    <dgm:pt modelId="{93E57088-1E01-47B6-A269-5D56198BFD35}" type="pres">
      <dgm:prSet presAssocID="{37FB7BF4-AC26-4F27-B5E0-057BB25E8DF1}" presName="composite" presStyleCnt="0"/>
      <dgm:spPr/>
    </dgm:pt>
    <dgm:pt modelId="{725415AE-FC9F-4AFF-94A5-2CB6F4774E96}" type="pres">
      <dgm:prSet presAssocID="{37FB7BF4-AC26-4F27-B5E0-057BB25E8DF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7CDA9BA9-5025-49C0-8562-DBDD6142E800}" type="pres">
      <dgm:prSet presAssocID="{37FB7BF4-AC26-4F27-B5E0-057BB25E8DF1}" presName="desTx" presStyleLbl="alignAccFollowNode1" presStyleIdx="1" presStyleCnt="3">
        <dgm:presLayoutVars>
          <dgm:bulletEnabled val="1"/>
        </dgm:presLayoutVars>
      </dgm:prSet>
      <dgm:spPr/>
    </dgm:pt>
    <dgm:pt modelId="{FF9A6CFF-1D4C-46DB-B367-F9D66A8B8E03}" type="pres">
      <dgm:prSet presAssocID="{3AA5BFD8-3735-43FD-8C1A-B5DA3A0DFF50}" presName="space" presStyleCnt="0"/>
      <dgm:spPr/>
    </dgm:pt>
    <dgm:pt modelId="{0BEA700F-7AEC-4A16-9767-671EB26E248F}" type="pres">
      <dgm:prSet presAssocID="{E6E6CD6C-9593-458B-9F1A-1082474A0CA7}" presName="composite" presStyleCnt="0"/>
      <dgm:spPr/>
    </dgm:pt>
    <dgm:pt modelId="{8BC20DFD-FF54-4CFC-91C2-BD556D16792C}" type="pres">
      <dgm:prSet presAssocID="{E6E6CD6C-9593-458B-9F1A-1082474A0CA7}" presName="parTx" presStyleLbl="alignNode1" presStyleIdx="2" presStyleCnt="3" custLinFactNeighborX="103" custLinFactNeighborY="-6069">
        <dgm:presLayoutVars>
          <dgm:chMax val="0"/>
          <dgm:chPref val="0"/>
          <dgm:bulletEnabled val="1"/>
        </dgm:presLayoutVars>
      </dgm:prSet>
      <dgm:spPr/>
    </dgm:pt>
    <dgm:pt modelId="{153349B6-90ED-4BA0-ADA6-CB996D19E0EE}" type="pres">
      <dgm:prSet presAssocID="{E6E6CD6C-9593-458B-9F1A-1082474A0CA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F555D500-0737-45F0-A957-DF51EF7EEC7C}" srcId="{03F97416-A65A-430D-B4D9-12B805CC3BC7}" destId="{848AA7D7-AC60-4607-8CB8-72AAB0176653}" srcOrd="0" destOrd="0" parTransId="{438920B8-DB84-4C90-8440-85462A659C3A}" sibTransId="{104080B1-A184-4D5F-9839-86B043FC5ED1}"/>
    <dgm:cxn modelId="{B9A09005-75A8-4709-B5CB-5D329A16E33C}" type="presOf" srcId="{66D443F9-A7EF-47EF-B6D2-10DED05410B1}" destId="{7CDA9BA9-5025-49C0-8562-DBDD6142E800}" srcOrd="0" destOrd="2" presId="urn:microsoft.com/office/officeart/2005/8/layout/hList1"/>
    <dgm:cxn modelId="{FB8B6707-FC2C-4E1D-A656-FF0F4052D748}" type="presOf" srcId="{03F97416-A65A-430D-B4D9-12B805CC3BC7}" destId="{C17B1846-CB6F-4A4D-8F6B-01A02935DC35}" srcOrd="0" destOrd="0" presId="urn:microsoft.com/office/officeart/2005/8/layout/hList1"/>
    <dgm:cxn modelId="{5D468914-15E2-4D6C-915E-49CE621D5834}" srcId="{025BFDDD-2BB8-4D3B-A0FD-AADC00D7BD3C}" destId="{37FB7BF4-AC26-4F27-B5E0-057BB25E8DF1}" srcOrd="1" destOrd="0" parTransId="{8DF37E9B-F17D-4113-AF1D-5250DB568CEC}" sibTransId="{3AA5BFD8-3735-43FD-8C1A-B5DA3A0DFF50}"/>
    <dgm:cxn modelId="{DD218416-764E-4FF4-A08E-3BE1735BAFB4}" srcId="{E6E6CD6C-9593-458B-9F1A-1082474A0CA7}" destId="{A1A87828-4F7D-4C53-9F11-ABF7B2227FDB}" srcOrd="1" destOrd="0" parTransId="{820161FE-2896-4A19-8272-F23D451D392F}" sibTransId="{D9103D4B-9FE9-4B09-AF52-8341172B00C5}"/>
    <dgm:cxn modelId="{B09CC81D-2B54-4883-8420-879E27A6876F}" type="presOf" srcId="{493599D7-2927-4A61-9946-8CF0C6DF8EF0}" destId="{7CDA9BA9-5025-49C0-8562-DBDD6142E800}" srcOrd="0" destOrd="0" presId="urn:microsoft.com/office/officeart/2005/8/layout/hList1"/>
    <dgm:cxn modelId="{14A6DA1F-27D5-461D-9D27-0ADD01E05C08}" srcId="{E6E6CD6C-9593-458B-9F1A-1082474A0CA7}" destId="{DE825937-8A47-46E5-A841-72FF44B71A5F}" srcOrd="0" destOrd="0" parTransId="{DF5A4A17-0E13-4722-B37B-F2FCF8DEE511}" sibTransId="{F0DE367A-B3AE-4DB4-AF19-9F4CE6BBCDF2}"/>
    <dgm:cxn modelId="{D790FD27-EA26-4509-BF54-2037B4148074}" type="presOf" srcId="{B94CA589-222A-4B73-913C-15347981A670}" destId="{7CDA9BA9-5025-49C0-8562-DBDD6142E800}" srcOrd="0" destOrd="3" presId="urn:microsoft.com/office/officeart/2005/8/layout/hList1"/>
    <dgm:cxn modelId="{FE575D2B-D51B-4965-83A6-B1AAB794581A}" srcId="{025BFDDD-2BB8-4D3B-A0FD-AADC00D7BD3C}" destId="{E6E6CD6C-9593-458B-9F1A-1082474A0CA7}" srcOrd="2" destOrd="0" parTransId="{B6B1DCAA-5F02-4B09-BCF8-4D81F1C3517F}" sibTransId="{2C284B3C-C766-46EE-95A0-5E36070E5A69}"/>
    <dgm:cxn modelId="{28908A2C-3210-45C8-A98C-49F8F85633A4}" type="presOf" srcId="{BF1249BB-3B2C-42DA-8E10-2DECD7722F16}" destId="{BA0A5B14-E925-4E9A-A122-8EFA475842D9}" srcOrd="0" destOrd="1" presId="urn:microsoft.com/office/officeart/2005/8/layout/hList1"/>
    <dgm:cxn modelId="{77374F31-A4B7-48CB-9CA4-81AEAB8C1EC2}" type="presOf" srcId="{A1A87828-4F7D-4C53-9F11-ABF7B2227FDB}" destId="{153349B6-90ED-4BA0-ADA6-CB996D19E0EE}" srcOrd="0" destOrd="1" presId="urn:microsoft.com/office/officeart/2005/8/layout/hList1"/>
    <dgm:cxn modelId="{CA8AE031-9B92-4655-97BF-4CC5ACF23C7A}" type="presOf" srcId="{DE825937-8A47-46E5-A841-72FF44B71A5F}" destId="{153349B6-90ED-4BA0-ADA6-CB996D19E0EE}" srcOrd="0" destOrd="0" presId="urn:microsoft.com/office/officeart/2005/8/layout/hList1"/>
    <dgm:cxn modelId="{494F1537-518C-4208-8BA5-BB9C9BFD6DEB}" srcId="{E6E6CD6C-9593-458B-9F1A-1082474A0CA7}" destId="{01492887-7B7B-4731-A6D2-89494AC1CCA5}" srcOrd="3" destOrd="0" parTransId="{C7112E1E-CA6E-43E6-A7F6-2D6F6CBA61FD}" sibTransId="{4C156DD6-CF06-416E-B863-56245AAAF3C9}"/>
    <dgm:cxn modelId="{5BD98739-6CBC-45F5-9668-907CEC5B28FD}" srcId="{37FB7BF4-AC26-4F27-B5E0-057BB25E8DF1}" destId="{66D443F9-A7EF-47EF-B6D2-10DED05410B1}" srcOrd="2" destOrd="0" parTransId="{A0F42C85-0D22-42E7-AA9C-E6BC3F3A7116}" sibTransId="{D9862D3A-BF64-4BF6-8467-657738789E79}"/>
    <dgm:cxn modelId="{1F93535D-3061-47B4-BF2E-19C16CDAEB9C}" srcId="{E6E6CD6C-9593-458B-9F1A-1082474A0CA7}" destId="{92F2C0BD-23B3-4DB7-AC50-C12B523C1F29}" srcOrd="2" destOrd="0" parTransId="{03392086-9837-44DA-AA53-E504E4CD4A5A}" sibTransId="{8F482D5E-0B66-4878-8074-424D542CE88B}"/>
    <dgm:cxn modelId="{B2A3DD6B-6B14-451B-98DF-2B0B723D2FA5}" type="presOf" srcId="{92F2C0BD-23B3-4DB7-AC50-C12B523C1F29}" destId="{153349B6-90ED-4BA0-ADA6-CB996D19E0EE}" srcOrd="0" destOrd="2" presId="urn:microsoft.com/office/officeart/2005/8/layout/hList1"/>
    <dgm:cxn modelId="{445BEB4C-3E57-4AFC-803A-33BE61FAE121}" type="presOf" srcId="{848AA7D7-AC60-4607-8CB8-72AAB0176653}" destId="{BA0A5B14-E925-4E9A-A122-8EFA475842D9}" srcOrd="0" destOrd="0" presId="urn:microsoft.com/office/officeart/2005/8/layout/hList1"/>
    <dgm:cxn modelId="{0523DA6E-14EF-47E3-A2DF-8176DD465F2A}" srcId="{025BFDDD-2BB8-4D3B-A0FD-AADC00D7BD3C}" destId="{03F97416-A65A-430D-B4D9-12B805CC3BC7}" srcOrd="0" destOrd="0" parTransId="{EBE5C74F-DD41-4DF7-B89F-C8C165627E5E}" sibTransId="{B835581C-6F85-4BBC-A9FC-52CA5ACF691D}"/>
    <dgm:cxn modelId="{7B563D9C-48F3-4A46-8413-18AE3643538C}" type="presOf" srcId="{01492887-7B7B-4731-A6D2-89494AC1CCA5}" destId="{153349B6-90ED-4BA0-ADA6-CB996D19E0EE}" srcOrd="0" destOrd="3" presId="urn:microsoft.com/office/officeart/2005/8/layout/hList1"/>
    <dgm:cxn modelId="{1A3958A3-A21C-4779-AE8E-9F1376F9D0A4}" type="presOf" srcId="{4B782B67-9C38-40DE-9D44-E817505D308C}" destId="{7CDA9BA9-5025-49C0-8562-DBDD6142E800}" srcOrd="0" destOrd="1" presId="urn:microsoft.com/office/officeart/2005/8/layout/hList1"/>
    <dgm:cxn modelId="{FADC8EAF-BFF6-4F87-94EF-83526C596B7A}" type="presOf" srcId="{025BFDDD-2BB8-4D3B-A0FD-AADC00D7BD3C}" destId="{CF1B8BF9-3934-46C6-B2F8-746FF08E6D64}" srcOrd="0" destOrd="0" presId="urn:microsoft.com/office/officeart/2005/8/layout/hList1"/>
    <dgm:cxn modelId="{F04942C5-9BF5-4059-B9B0-5A19E34C4DC0}" srcId="{37FB7BF4-AC26-4F27-B5E0-057BB25E8DF1}" destId="{493599D7-2927-4A61-9946-8CF0C6DF8EF0}" srcOrd="0" destOrd="0" parTransId="{ABAFB227-2EA1-422F-918A-F5B9700D62C3}" sibTransId="{C3FDF9CF-B236-45F9-B951-36834C495FAA}"/>
    <dgm:cxn modelId="{86B5E2C5-3F5C-4040-912D-50B0AB7FFF5A}" type="presOf" srcId="{37FB7BF4-AC26-4F27-B5E0-057BB25E8DF1}" destId="{725415AE-FC9F-4AFF-94A5-2CB6F4774E96}" srcOrd="0" destOrd="0" presId="urn:microsoft.com/office/officeart/2005/8/layout/hList1"/>
    <dgm:cxn modelId="{69C203DE-F5BA-4FEC-8174-4E0F28F12B72}" srcId="{03F97416-A65A-430D-B4D9-12B805CC3BC7}" destId="{BF1249BB-3B2C-42DA-8E10-2DECD7722F16}" srcOrd="1" destOrd="0" parTransId="{18408963-78EB-42C0-8DC3-919C6D592CE5}" sibTransId="{E7CC8E70-56B8-42D8-BD15-61B2E1B9487F}"/>
    <dgm:cxn modelId="{49DE76EA-7D01-40B0-BC7C-867CEB6045B2}" srcId="{37FB7BF4-AC26-4F27-B5E0-057BB25E8DF1}" destId="{B94CA589-222A-4B73-913C-15347981A670}" srcOrd="3" destOrd="0" parTransId="{F0C94B5B-6D6C-496E-9DC1-457FB41CC508}" sibTransId="{9AAE8C7D-B2B6-4590-BCD3-49796D4225FF}"/>
    <dgm:cxn modelId="{D42A77EE-98DF-41C2-9088-B0A025DFBBC9}" type="presOf" srcId="{E6E6CD6C-9593-458B-9F1A-1082474A0CA7}" destId="{8BC20DFD-FF54-4CFC-91C2-BD556D16792C}" srcOrd="0" destOrd="0" presId="urn:microsoft.com/office/officeart/2005/8/layout/hList1"/>
    <dgm:cxn modelId="{304CCCEE-C3BB-49C8-9224-A30EC3EC86A4}" srcId="{37FB7BF4-AC26-4F27-B5E0-057BB25E8DF1}" destId="{4B782B67-9C38-40DE-9D44-E817505D308C}" srcOrd="1" destOrd="0" parTransId="{2F64DCE7-8B00-4A2E-8E9F-8CF5BD5C5CBA}" sibTransId="{BCCBD786-2CCC-492F-A61E-E6C8582934B4}"/>
    <dgm:cxn modelId="{17B8F0A7-1178-40CA-9D50-88ACCB5CB25A}" type="presParOf" srcId="{CF1B8BF9-3934-46C6-B2F8-746FF08E6D64}" destId="{EC922D81-D03F-453F-862B-DAD2A39BADA6}" srcOrd="0" destOrd="0" presId="urn:microsoft.com/office/officeart/2005/8/layout/hList1"/>
    <dgm:cxn modelId="{12F54113-8482-4FC6-A885-4669D8D90677}" type="presParOf" srcId="{EC922D81-D03F-453F-862B-DAD2A39BADA6}" destId="{C17B1846-CB6F-4A4D-8F6B-01A02935DC35}" srcOrd="0" destOrd="0" presId="urn:microsoft.com/office/officeart/2005/8/layout/hList1"/>
    <dgm:cxn modelId="{836AE258-2BE9-4802-A05B-014D271D2BDE}" type="presParOf" srcId="{EC922D81-D03F-453F-862B-DAD2A39BADA6}" destId="{BA0A5B14-E925-4E9A-A122-8EFA475842D9}" srcOrd="1" destOrd="0" presId="urn:microsoft.com/office/officeart/2005/8/layout/hList1"/>
    <dgm:cxn modelId="{BAE42737-A9CA-45EA-9B69-8F613A2916AA}" type="presParOf" srcId="{CF1B8BF9-3934-46C6-B2F8-746FF08E6D64}" destId="{275CC33D-0DA8-492E-A00A-0CBE26AD07E9}" srcOrd="1" destOrd="0" presId="urn:microsoft.com/office/officeart/2005/8/layout/hList1"/>
    <dgm:cxn modelId="{0F60E3B1-16C6-407C-BA8D-BAC50688098A}" type="presParOf" srcId="{CF1B8BF9-3934-46C6-B2F8-746FF08E6D64}" destId="{93E57088-1E01-47B6-A269-5D56198BFD35}" srcOrd="2" destOrd="0" presId="urn:microsoft.com/office/officeart/2005/8/layout/hList1"/>
    <dgm:cxn modelId="{2EBF3981-5C0E-4C6B-999D-5039397D54DE}" type="presParOf" srcId="{93E57088-1E01-47B6-A269-5D56198BFD35}" destId="{725415AE-FC9F-4AFF-94A5-2CB6F4774E96}" srcOrd="0" destOrd="0" presId="urn:microsoft.com/office/officeart/2005/8/layout/hList1"/>
    <dgm:cxn modelId="{12E96370-C6DC-4B21-86A7-627BAFB6B06D}" type="presParOf" srcId="{93E57088-1E01-47B6-A269-5D56198BFD35}" destId="{7CDA9BA9-5025-49C0-8562-DBDD6142E800}" srcOrd="1" destOrd="0" presId="urn:microsoft.com/office/officeart/2005/8/layout/hList1"/>
    <dgm:cxn modelId="{C86B8060-206C-4E24-8259-6A6D88ED0484}" type="presParOf" srcId="{CF1B8BF9-3934-46C6-B2F8-746FF08E6D64}" destId="{FF9A6CFF-1D4C-46DB-B367-F9D66A8B8E03}" srcOrd="3" destOrd="0" presId="urn:microsoft.com/office/officeart/2005/8/layout/hList1"/>
    <dgm:cxn modelId="{B0C67C81-7A47-492E-9C2A-CDF1950BD3F3}" type="presParOf" srcId="{CF1B8BF9-3934-46C6-B2F8-746FF08E6D64}" destId="{0BEA700F-7AEC-4A16-9767-671EB26E248F}" srcOrd="4" destOrd="0" presId="urn:microsoft.com/office/officeart/2005/8/layout/hList1"/>
    <dgm:cxn modelId="{E984EEDD-8D45-4D78-941B-D0D8C500A798}" type="presParOf" srcId="{0BEA700F-7AEC-4A16-9767-671EB26E248F}" destId="{8BC20DFD-FF54-4CFC-91C2-BD556D16792C}" srcOrd="0" destOrd="0" presId="urn:microsoft.com/office/officeart/2005/8/layout/hList1"/>
    <dgm:cxn modelId="{46D2FE24-74EE-4B00-81E1-7F28033014E5}" type="presParOf" srcId="{0BEA700F-7AEC-4A16-9767-671EB26E248F}" destId="{153349B6-90ED-4BA0-ADA6-CB996D19E0E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5BFDDD-2BB8-4D3B-A0FD-AADC00D7BD3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3F97416-A65A-430D-B4D9-12B805CC3BC7}">
      <dgm:prSet phldrT="[Text]"/>
      <dgm:spPr/>
      <dgm:t>
        <a:bodyPr/>
        <a:lstStyle/>
        <a:p>
          <a:r>
            <a:rPr lang="sv-SE" dirty="0"/>
            <a:t>Energi och klimatanalys</a:t>
          </a:r>
        </a:p>
      </dgm:t>
    </dgm:pt>
    <dgm:pt modelId="{EBE5C74F-DD41-4DF7-B89F-C8C165627E5E}" type="parTrans" cxnId="{0523DA6E-14EF-47E3-A2DF-8176DD465F2A}">
      <dgm:prSet/>
      <dgm:spPr/>
      <dgm:t>
        <a:bodyPr/>
        <a:lstStyle/>
        <a:p>
          <a:endParaRPr lang="sv-SE"/>
        </a:p>
      </dgm:t>
    </dgm:pt>
    <dgm:pt modelId="{B835581C-6F85-4BBC-A9FC-52CA5ACF691D}" type="sibTrans" cxnId="{0523DA6E-14EF-47E3-A2DF-8176DD465F2A}">
      <dgm:prSet/>
      <dgm:spPr/>
      <dgm:t>
        <a:bodyPr/>
        <a:lstStyle/>
        <a:p>
          <a:endParaRPr lang="sv-SE"/>
        </a:p>
      </dgm:t>
    </dgm:pt>
    <dgm:pt modelId="{848AA7D7-AC60-4607-8CB8-72AAB0176653}">
      <dgm:prSet phldrT="[Text]"/>
      <dgm:spPr/>
      <dgm:t>
        <a:bodyPr/>
        <a:lstStyle/>
        <a:p>
          <a:r>
            <a:rPr lang="sv-SE" dirty="0"/>
            <a:t>Ek Norr</a:t>
          </a:r>
        </a:p>
      </dgm:t>
    </dgm:pt>
    <dgm:pt modelId="{438920B8-DB84-4C90-8440-85462A659C3A}" type="parTrans" cxnId="{F555D500-0737-45F0-A957-DF51EF7EEC7C}">
      <dgm:prSet/>
      <dgm:spPr/>
      <dgm:t>
        <a:bodyPr/>
        <a:lstStyle/>
        <a:p>
          <a:endParaRPr lang="sv-SE"/>
        </a:p>
      </dgm:t>
    </dgm:pt>
    <dgm:pt modelId="{104080B1-A184-4D5F-9839-86B043FC5ED1}" type="sibTrans" cxnId="{F555D500-0737-45F0-A957-DF51EF7EEC7C}">
      <dgm:prSet/>
      <dgm:spPr/>
      <dgm:t>
        <a:bodyPr/>
        <a:lstStyle/>
        <a:p>
          <a:endParaRPr lang="sv-SE"/>
        </a:p>
      </dgm:t>
    </dgm:pt>
    <dgm:pt modelId="{37FB7BF4-AC26-4F27-B5E0-057BB25E8DF1}">
      <dgm:prSet phldrT="[Text]"/>
      <dgm:spPr/>
      <dgm:t>
        <a:bodyPr/>
        <a:lstStyle/>
        <a:p>
          <a:r>
            <a:rPr lang="sv-SE" dirty="0"/>
            <a:t>Affärsstrategisk dialog</a:t>
          </a:r>
        </a:p>
      </dgm:t>
    </dgm:pt>
    <dgm:pt modelId="{8DF37E9B-F17D-4113-AF1D-5250DB568CEC}" type="parTrans" cxnId="{5D468914-15E2-4D6C-915E-49CE621D5834}">
      <dgm:prSet/>
      <dgm:spPr/>
      <dgm:t>
        <a:bodyPr/>
        <a:lstStyle/>
        <a:p>
          <a:endParaRPr lang="sv-SE"/>
        </a:p>
      </dgm:t>
    </dgm:pt>
    <dgm:pt modelId="{3AA5BFD8-3735-43FD-8C1A-B5DA3A0DFF50}" type="sibTrans" cxnId="{5D468914-15E2-4D6C-915E-49CE621D5834}">
      <dgm:prSet/>
      <dgm:spPr/>
      <dgm:t>
        <a:bodyPr/>
        <a:lstStyle/>
        <a:p>
          <a:endParaRPr lang="sv-SE"/>
        </a:p>
      </dgm:t>
    </dgm:pt>
    <dgm:pt modelId="{493599D7-2927-4A61-9946-8CF0C6DF8EF0}">
      <dgm:prSet phldrT="[Text]"/>
      <dgm:spPr/>
      <dgm:t>
        <a:bodyPr/>
        <a:lstStyle/>
        <a:p>
          <a:r>
            <a:rPr lang="sv-SE" dirty="0"/>
            <a:t>ALMI</a:t>
          </a:r>
        </a:p>
      </dgm:t>
    </dgm:pt>
    <dgm:pt modelId="{ABAFB227-2EA1-422F-918A-F5B9700D62C3}" type="parTrans" cxnId="{F04942C5-9BF5-4059-B9B0-5A19E34C4DC0}">
      <dgm:prSet/>
      <dgm:spPr/>
      <dgm:t>
        <a:bodyPr/>
        <a:lstStyle/>
        <a:p>
          <a:endParaRPr lang="sv-SE"/>
        </a:p>
      </dgm:t>
    </dgm:pt>
    <dgm:pt modelId="{C3FDF9CF-B236-45F9-B951-36834C495FAA}" type="sibTrans" cxnId="{F04942C5-9BF5-4059-B9B0-5A19E34C4DC0}">
      <dgm:prSet/>
      <dgm:spPr/>
      <dgm:t>
        <a:bodyPr/>
        <a:lstStyle/>
        <a:p>
          <a:endParaRPr lang="sv-SE"/>
        </a:p>
      </dgm:t>
    </dgm:pt>
    <dgm:pt modelId="{E6E6CD6C-9593-458B-9F1A-1082474A0CA7}">
      <dgm:prSet phldrT="[Text]"/>
      <dgm:spPr/>
      <dgm:t>
        <a:bodyPr/>
        <a:lstStyle/>
        <a:p>
          <a:r>
            <a:rPr lang="sv-SE" dirty="0"/>
            <a:t>Spridning och förankring av verktyg</a:t>
          </a:r>
        </a:p>
      </dgm:t>
    </dgm:pt>
    <dgm:pt modelId="{B6B1DCAA-5F02-4B09-BCF8-4D81F1C3517F}" type="parTrans" cxnId="{FE575D2B-D51B-4965-83A6-B1AAB794581A}">
      <dgm:prSet/>
      <dgm:spPr/>
      <dgm:t>
        <a:bodyPr/>
        <a:lstStyle/>
        <a:p>
          <a:endParaRPr lang="sv-SE"/>
        </a:p>
      </dgm:t>
    </dgm:pt>
    <dgm:pt modelId="{2C284B3C-C766-46EE-95A0-5E36070E5A69}" type="sibTrans" cxnId="{FE575D2B-D51B-4965-83A6-B1AAB794581A}">
      <dgm:prSet/>
      <dgm:spPr/>
      <dgm:t>
        <a:bodyPr/>
        <a:lstStyle/>
        <a:p>
          <a:endParaRPr lang="sv-SE"/>
        </a:p>
      </dgm:t>
    </dgm:pt>
    <dgm:pt modelId="{DE825937-8A47-46E5-A841-72FF44B71A5F}">
      <dgm:prSet phldrT="[Text]"/>
      <dgm:spPr/>
      <dgm:t>
        <a:bodyPr/>
        <a:lstStyle/>
        <a:p>
          <a:r>
            <a:rPr lang="sv-SE" dirty="0"/>
            <a:t>Almi</a:t>
          </a:r>
        </a:p>
      </dgm:t>
    </dgm:pt>
    <dgm:pt modelId="{DF5A4A17-0E13-4722-B37B-F2FCF8DEE511}" type="parTrans" cxnId="{14A6DA1F-27D5-461D-9D27-0ADD01E05C08}">
      <dgm:prSet/>
      <dgm:spPr/>
      <dgm:t>
        <a:bodyPr/>
        <a:lstStyle/>
        <a:p>
          <a:endParaRPr lang="sv-SE"/>
        </a:p>
      </dgm:t>
    </dgm:pt>
    <dgm:pt modelId="{F0DE367A-B3AE-4DB4-AF19-9F4CE6BBCDF2}" type="sibTrans" cxnId="{14A6DA1F-27D5-461D-9D27-0ADD01E05C08}">
      <dgm:prSet/>
      <dgm:spPr/>
      <dgm:t>
        <a:bodyPr/>
        <a:lstStyle/>
        <a:p>
          <a:endParaRPr lang="sv-SE"/>
        </a:p>
      </dgm:t>
    </dgm:pt>
    <dgm:pt modelId="{E794CAE6-0A76-4660-A75B-A6AC62F0F771}">
      <dgm:prSet phldrT="[Text]"/>
      <dgm:spPr/>
      <dgm:t>
        <a:bodyPr/>
        <a:lstStyle/>
        <a:p>
          <a:r>
            <a:rPr lang="sv-SE" dirty="0"/>
            <a:t>Företagarna</a:t>
          </a:r>
        </a:p>
      </dgm:t>
    </dgm:pt>
    <dgm:pt modelId="{8C57E048-EE70-4479-9EB8-E342C52EB7AA}" type="parTrans" cxnId="{123A4DB5-718F-4EC1-88C9-E52B6B46D765}">
      <dgm:prSet/>
      <dgm:spPr/>
      <dgm:t>
        <a:bodyPr/>
        <a:lstStyle/>
        <a:p>
          <a:endParaRPr lang="sv-SE"/>
        </a:p>
      </dgm:t>
    </dgm:pt>
    <dgm:pt modelId="{51626C65-703F-432A-9BCF-744CA6D5E7D0}" type="sibTrans" cxnId="{123A4DB5-718F-4EC1-88C9-E52B6B46D765}">
      <dgm:prSet/>
      <dgm:spPr/>
      <dgm:t>
        <a:bodyPr/>
        <a:lstStyle/>
        <a:p>
          <a:endParaRPr lang="sv-SE"/>
        </a:p>
      </dgm:t>
    </dgm:pt>
    <dgm:pt modelId="{F55AA116-E120-4B60-8B50-6441483BDE89}">
      <dgm:prSet/>
      <dgm:spPr/>
      <dgm:t>
        <a:bodyPr/>
        <a:lstStyle/>
        <a:p>
          <a:r>
            <a:rPr lang="sv-SE"/>
            <a:t>Företagarna</a:t>
          </a:r>
          <a:endParaRPr lang="sv-SE" dirty="0"/>
        </a:p>
      </dgm:t>
    </dgm:pt>
    <dgm:pt modelId="{E8849885-3700-4A3D-9367-47C534CC3FCC}" type="parTrans" cxnId="{2747F60E-783A-4C0F-9054-CC0813AB1AE5}">
      <dgm:prSet/>
      <dgm:spPr/>
      <dgm:t>
        <a:bodyPr/>
        <a:lstStyle/>
        <a:p>
          <a:endParaRPr lang="sv-SE"/>
        </a:p>
      </dgm:t>
    </dgm:pt>
    <dgm:pt modelId="{BDEE9956-0E50-43CB-92C1-32F3AF9F8DAF}" type="sibTrans" cxnId="{2747F60E-783A-4C0F-9054-CC0813AB1AE5}">
      <dgm:prSet/>
      <dgm:spPr/>
      <dgm:t>
        <a:bodyPr/>
        <a:lstStyle/>
        <a:p>
          <a:endParaRPr lang="sv-SE"/>
        </a:p>
      </dgm:t>
    </dgm:pt>
    <dgm:pt modelId="{2549E6EF-E8D4-44CA-BCC3-2D16FE90A00E}">
      <dgm:prSet/>
      <dgm:spPr/>
      <dgm:t>
        <a:bodyPr/>
        <a:lstStyle/>
        <a:p>
          <a:r>
            <a:rPr lang="sv-SE"/>
            <a:t>LTU</a:t>
          </a:r>
          <a:endParaRPr lang="sv-SE" dirty="0"/>
        </a:p>
      </dgm:t>
    </dgm:pt>
    <dgm:pt modelId="{E2764BC0-6288-46A9-8D00-822A12E43EE6}" type="parTrans" cxnId="{F22BABB5-2372-44F2-9A38-46DF9AC9C586}">
      <dgm:prSet/>
      <dgm:spPr/>
      <dgm:t>
        <a:bodyPr/>
        <a:lstStyle/>
        <a:p>
          <a:endParaRPr lang="sv-SE"/>
        </a:p>
      </dgm:t>
    </dgm:pt>
    <dgm:pt modelId="{E5908E15-150A-4D4D-B3CA-36B91A0B0BE7}" type="sibTrans" cxnId="{F22BABB5-2372-44F2-9A38-46DF9AC9C586}">
      <dgm:prSet/>
      <dgm:spPr/>
      <dgm:t>
        <a:bodyPr/>
        <a:lstStyle/>
        <a:p>
          <a:endParaRPr lang="sv-SE"/>
        </a:p>
      </dgm:t>
    </dgm:pt>
    <dgm:pt modelId="{094003C1-F789-4B75-81BF-5C34C3CD6126}">
      <dgm:prSet/>
      <dgm:spPr/>
      <dgm:t>
        <a:bodyPr/>
        <a:lstStyle/>
        <a:p>
          <a:r>
            <a:rPr lang="sv-SE" dirty="0"/>
            <a:t>EK Norr</a:t>
          </a:r>
        </a:p>
      </dgm:t>
    </dgm:pt>
    <dgm:pt modelId="{82B109FE-C024-4E89-91B1-2C9638235F9A}" type="parTrans" cxnId="{27F2AFD6-41B6-4038-AF0E-26110DAC04E3}">
      <dgm:prSet/>
      <dgm:spPr/>
      <dgm:t>
        <a:bodyPr/>
        <a:lstStyle/>
        <a:p>
          <a:endParaRPr lang="sv-SE"/>
        </a:p>
      </dgm:t>
    </dgm:pt>
    <dgm:pt modelId="{7D311E7F-33A7-4AD6-9774-E94DB8B7C772}" type="sibTrans" cxnId="{27F2AFD6-41B6-4038-AF0E-26110DAC04E3}">
      <dgm:prSet/>
      <dgm:spPr/>
      <dgm:t>
        <a:bodyPr/>
        <a:lstStyle/>
        <a:p>
          <a:endParaRPr lang="sv-SE"/>
        </a:p>
      </dgm:t>
    </dgm:pt>
    <dgm:pt modelId="{C3A94A01-FD07-4C7F-9930-854CF8CBE46D}">
      <dgm:prSet phldrT="[Text]"/>
      <dgm:spPr/>
      <dgm:t>
        <a:bodyPr/>
        <a:lstStyle/>
        <a:p>
          <a:r>
            <a:rPr lang="sv-SE" dirty="0"/>
            <a:t>EK Norr</a:t>
          </a:r>
        </a:p>
      </dgm:t>
    </dgm:pt>
    <dgm:pt modelId="{66BA9EED-571B-46D1-93EA-D0DCB775BA6C}" type="parTrans" cxnId="{63FF6E90-E492-476B-BDCE-34A81532949A}">
      <dgm:prSet/>
      <dgm:spPr/>
      <dgm:t>
        <a:bodyPr/>
        <a:lstStyle/>
        <a:p>
          <a:endParaRPr lang="sv-SE"/>
        </a:p>
      </dgm:t>
    </dgm:pt>
    <dgm:pt modelId="{C66AAEE1-A3F0-4AB9-AFF1-5296BC5EEA88}" type="sibTrans" cxnId="{63FF6E90-E492-476B-BDCE-34A81532949A}">
      <dgm:prSet/>
      <dgm:spPr/>
      <dgm:t>
        <a:bodyPr/>
        <a:lstStyle/>
        <a:p>
          <a:endParaRPr lang="sv-SE"/>
        </a:p>
      </dgm:t>
    </dgm:pt>
    <dgm:pt modelId="{CF1B8BF9-3934-46C6-B2F8-746FF08E6D64}" type="pres">
      <dgm:prSet presAssocID="{025BFDDD-2BB8-4D3B-A0FD-AADC00D7BD3C}" presName="Name0" presStyleCnt="0">
        <dgm:presLayoutVars>
          <dgm:dir/>
          <dgm:animLvl val="lvl"/>
          <dgm:resizeHandles val="exact"/>
        </dgm:presLayoutVars>
      </dgm:prSet>
      <dgm:spPr/>
    </dgm:pt>
    <dgm:pt modelId="{EC922D81-D03F-453F-862B-DAD2A39BADA6}" type="pres">
      <dgm:prSet presAssocID="{03F97416-A65A-430D-B4D9-12B805CC3BC7}" presName="composite" presStyleCnt="0"/>
      <dgm:spPr/>
    </dgm:pt>
    <dgm:pt modelId="{C17B1846-CB6F-4A4D-8F6B-01A02935DC35}" type="pres">
      <dgm:prSet presAssocID="{03F97416-A65A-430D-B4D9-12B805CC3BC7}" presName="parTx" presStyleLbl="alignNode1" presStyleIdx="0" presStyleCnt="3" custLinFactNeighborX="-103" custLinFactNeighborY="-6823">
        <dgm:presLayoutVars>
          <dgm:chMax val="0"/>
          <dgm:chPref val="0"/>
          <dgm:bulletEnabled val="1"/>
        </dgm:presLayoutVars>
      </dgm:prSet>
      <dgm:spPr/>
    </dgm:pt>
    <dgm:pt modelId="{BA0A5B14-E925-4E9A-A122-8EFA475842D9}" type="pres">
      <dgm:prSet presAssocID="{03F97416-A65A-430D-B4D9-12B805CC3BC7}" presName="desTx" presStyleLbl="alignAccFollowNode1" presStyleIdx="0" presStyleCnt="3">
        <dgm:presLayoutVars>
          <dgm:bulletEnabled val="1"/>
        </dgm:presLayoutVars>
      </dgm:prSet>
      <dgm:spPr/>
    </dgm:pt>
    <dgm:pt modelId="{275CC33D-0DA8-492E-A00A-0CBE26AD07E9}" type="pres">
      <dgm:prSet presAssocID="{B835581C-6F85-4BBC-A9FC-52CA5ACF691D}" presName="space" presStyleCnt="0"/>
      <dgm:spPr/>
    </dgm:pt>
    <dgm:pt modelId="{93E57088-1E01-47B6-A269-5D56198BFD35}" type="pres">
      <dgm:prSet presAssocID="{37FB7BF4-AC26-4F27-B5E0-057BB25E8DF1}" presName="composite" presStyleCnt="0"/>
      <dgm:spPr/>
    </dgm:pt>
    <dgm:pt modelId="{725415AE-FC9F-4AFF-94A5-2CB6F4774E96}" type="pres">
      <dgm:prSet presAssocID="{37FB7BF4-AC26-4F27-B5E0-057BB25E8DF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7CDA9BA9-5025-49C0-8562-DBDD6142E800}" type="pres">
      <dgm:prSet presAssocID="{37FB7BF4-AC26-4F27-B5E0-057BB25E8DF1}" presName="desTx" presStyleLbl="alignAccFollowNode1" presStyleIdx="1" presStyleCnt="3" custLinFactNeighborY="-4248">
        <dgm:presLayoutVars>
          <dgm:bulletEnabled val="1"/>
        </dgm:presLayoutVars>
      </dgm:prSet>
      <dgm:spPr/>
    </dgm:pt>
    <dgm:pt modelId="{FF9A6CFF-1D4C-46DB-B367-F9D66A8B8E03}" type="pres">
      <dgm:prSet presAssocID="{3AA5BFD8-3735-43FD-8C1A-B5DA3A0DFF50}" presName="space" presStyleCnt="0"/>
      <dgm:spPr/>
    </dgm:pt>
    <dgm:pt modelId="{0BEA700F-7AEC-4A16-9767-671EB26E248F}" type="pres">
      <dgm:prSet presAssocID="{E6E6CD6C-9593-458B-9F1A-1082474A0CA7}" presName="composite" presStyleCnt="0"/>
      <dgm:spPr/>
    </dgm:pt>
    <dgm:pt modelId="{8BC20DFD-FF54-4CFC-91C2-BD556D16792C}" type="pres">
      <dgm:prSet presAssocID="{E6E6CD6C-9593-458B-9F1A-1082474A0CA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53349B6-90ED-4BA0-ADA6-CB996D19E0EE}" type="pres">
      <dgm:prSet presAssocID="{E6E6CD6C-9593-458B-9F1A-1082474A0CA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F555D500-0737-45F0-A957-DF51EF7EEC7C}" srcId="{03F97416-A65A-430D-B4D9-12B805CC3BC7}" destId="{848AA7D7-AC60-4607-8CB8-72AAB0176653}" srcOrd="0" destOrd="0" parTransId="{438920B8-DB84-4C90-8440-85462A659C3A}" sibTransId="{104080B1-A184-4D5F-9839-86B043FC5ED1}"/>
    <dgm:cxn modelId="{FB8B6707-FC2C-4E1D-A656-FF0F4052D748}" type="presOf" srcId="{03F97416-A65A-430D-B4D9-12B805CC3BC7}" destId="{C17B1846-CB6F-4A4D-8F6B-01A02935DC35}" srcOrd="0" destOrd="0" presId="urn:microsoft.com/office/officeart/2005/8/layout/hList1"/>
    <dgm:cxn modelId="{6839230D-C4B9-4736-BA27-C1FE50EE1219}" type="presOf" srcId="{E794CAE6-0A76-4660-A75B-A6AC62F0F771}" destId="{153349B6-90ED-4BA0-ADA6-CB996D19E0EE}" srcOrd="0" destOrd="1" presId="urn:microsoft.com/office/officeart/2005/8/layout/hList1"/>
    <dgm:cxn modelId="{2747F60E-783A-4C0F-9054-CC0813AB1AE5}" srcId="{37FB7BF4-AC26-4F27-B5E0-057BB25E8DF1}" destId="{F55AA116-E120-4B60-8B50-6441483BDE89}" srcOrd="1" destOrd="0" parTransId="{E8849885-3700-4A3D-9367-47C534CC3FCC}" sibTransId="{BDEE9956-0E50-43CB-92C1-32F3AF9F8DAF}"/>
    <dgm:cxn modelId="{5D468914-15E2-4D6C-915E-49CE621D5834}" srcId="{025BFDDD-2BB8-4D3B-A0FD-AADC00D7BD3C}" destId="{37FB7BF4-AC26-4F27-B5E0-057BB25E8DF1}" srcOrd="1" destOrd="0" parTransId="{8DF37E9B-F17D-4113-AF1D-5250DB568CEC}" sibTransId="{3AA5BFD8-3735-43FD-8C1A-B5DA3A0DFF50}"/>
    <dgm:cxn modelId="{B09CC81D-2B54-4883-8420-879E27A6876F}" type="presOf" srcId="{493599D7-2927-4A61-9946-8CF0C6DF8EF0}" destId="{7CDA9BA9-5025-49C0-8562-DBDD6142E800}" srcOrd="0" destOrd="0" presId="urn:microsoft.com/office/officeart/2005/8/layout/hList1"/>
    <dgm:cxn modelId="{14A6DA1F-27D5-461D-9D27-0ADD01E05C08}" srcId="{E6E6CD6C-9593-458B-9F1A-1082474A0CA7}" destId="{DE825937-8A47-46E5-A841-72FF44B71A5F}" srcOrd="0" destOrd="0" parTransId="{DF5A4A17-0E13-4722-B37B-F2FCF8DEE511}" sibTransId="{F0DE367A-B3AE-4DB4-AF19-9F4CE6BBCDF2}"/>
    <dgm:cxn modelId="{FE575D2B-D51B-4965-83A6-B1AAB794581A}" srcId="{025BFDDD-2BB8-4D3B-A0FD-AADC00D7BD3C}" destId="{E6E6CD6C-9593-458B-9F1A-1082474A0CA7}" srcOrd="2" destOrd="0" parTransId="{B6B1DCAA-5F02-4B09-BCF8-4D81F1C3517F}" sibTransId="{2C284B3C-C766-46EE-95A0-5E36070E5A69}"/>
    <dgm:cxn modelId="{CA8AE031-9B92-4655-97BF-4CC5ACF23C7A}" type="presOf" srcId="{DE825937-8A47-46E5-A841-72FF44B71A5F}" destId="{153349B6-90ED-4BA0-ADA6-CB996D19E0EE}" srcOrd="0" destOrd="0" presId="urn:microsoft.com/office/officeart/2005/8/layout/hList1"/>
    <dgm:cxn modelId="{67652B62-41A2-4E87-BC04-4377F945D1FF}" type="presOf" srcId="{2549E6EF-E8D4-44CA-BCC3-2D16FE90A00E}" destId="{7CDA9BA9-5025-49C0-8562-DBDD6142E800}" srcOrd="0" destOrd="2" presId="urn:microsoft.com/office/officeart/2005/8/layout/hList1"/>
    <dgm:cxn modelId="{445BEB4C-3E57-4AFC-803A-33BE61FAE121}" type="presOf" srcId="{848AA7D7-AC60-4607-8CB8-72AAB0176653}" destId="{BA0A5B14-E925-4E9A-A122-8EFA475842D9}" srcOrd="0" destOrd="0" presId="urn:microsoft.com/office/officeart/2005/8/layout/hList1"/>
    <dgm:cxn modelId="{0523DA6E-14EF-47E3-A2DF-8176DD465F2A}" srcId="{025BFDDD-2BB8-4D3B-A0FD-AADC00D7BD3C}" destId="{03F97416-A65A-430D-B4D9-12B805CC3BC7}" srcOrd="0" destOrd="0" parTransId="{EBE5C74F-DD41-4DF7-B89F-C8C165627E5E}" sibTransId="{B835581C-6F85-4BBC-A9FC-52CA5ACF691D}"/>
    <dgm:cxn modelId="{63FF6E90-E492-476B-BDCE-34A81532949A}" srcId="{E6E6CD6C-9593-458B-9F1A-1082474A0CA7}" destId="{C3A94A01-FD07-4C7F-9930-854CF8CBE46D}" srcOrd="2" destOrd="0" parTransId="{66BA9EED-571B-46D1-93EA-D0DCB775BA6C}" sibTransId="{C66AAEE1-A3F0-4AB9-AFF1-5296BC5EEA88}"/>
    <dgm:cxn modelId="{39CB1398-5679-4009-AF72-54FE5953182F}" type="presOf" srcId="{094003C1-F789-4B75-81BF-5C34C3CD6126}" destId="{7CDA9BA9-5025-49C0-8562-DBDD6142E800}" srcOrd="0" destOrd="3" presId="urn:microsoft.com/office/officeart/2005/8/layout/hList1"/>
    <dgm:cxn modelId="{FADC8EAF-BFF6-4F87-94EF-83526C596B7A}" type="presOf" srcId="{025BFDDD-2BB8-4D3B-A0FD-AADC00D7BD3C}" destId="{CF1B8BF9-3934-46C6-B2F8-746FF08E6D64}" srcOrd="0" destOrd="0" presId="urn:microsoft.com/office/officeart/2005/8/layout/hList1"/>
    <dgm:cxn modelId="{123A4DB5-718F-4EC1-88C9-E52B6B46D765}" srcId="{E6E6CD6C-9593-458B-9F1A-1082474A0CA7}" destId="{E794CAE6-0A76-4660-A75B-A6AC62F0F771}" srcOrd="1" destOrd="0" parTransId="{8C57E048-EE70-4479-9EB8-E342C52EB7AA}" sibTransId="{51626C65-703F-432A-9BCF-744CA6D5E7D0}"/>
    <dgm:cxn modelId="{F22BABB5-2372-44F2-9A38-46DF9AC9C586}" srcId="{37FB7BF4-AC26-4F27-B5E0-057BB25E8DF1}" destId="{2549E6EF-E8D4-44CA-BCC3-2D16FE90A00E}" srcOrd="2" destOrd="0" parTransId="{E2764BC0-6288-46A9-8D00-822A12E43EE6}" sibTransId="{E5908E15-150A-4D4D-B3CA-36B91A0B0BE7}"/>
    <dgm:cxn modelId="{3DF53BC1-E7B4-4065-B1D1-5FEF077463E8}" type="presOf" srcId="{C3A94A01-FD07-4C7F-9930-854CF8CBE46D}" destId="{153349B6-90ED-4BA0-ADA6-CB996D19E0EE}" srcOrd="0" destOrd="2" presId="urn:microsoft.com/office/officeart/2005/8/layout/hList1"/>
    <dgm:cxn modelId="{F04942C5-9BF5-4059-B9B0-5A19E34C4DC0}" srcId="{37FB7BF4-AC26-4F27-B5E0-057BB25E8DF1}" destId="{493599D7-2927-4A61-9946-8CF0C6DF8EF0}" srcOrd="0" destOrd="0" parTransId="{ABAFB227-2EA1-422F-918A-F5B9700D62C3}" sibTransId="{C3FDF9CF-B236-45F9-B951-36834C495FAA}"/>
    <dgm:cxn modelId="{86B5E2C5-3F5C-4040-912D-50B0AB7FFF5A}" type="presOf" srcId="{37FB7BF4-AC26-4F27-B5E0-057BB25E8DF1}" destId="{725415AE-FC9F-4AFF-94A5-2CB6F4774E96}" srcOrd="0" destOrd="0" presId="urn:microsoft.com/office/officeart/2005/8/layout/hList1"/>
    <dgm:cxn modelId="{27F2AFD6-41B6-4038-AF0E-26110DAC04E3}" srcId="{37FB7BF4-AC26-4F27-B5E0-057BB25E8DF1}" destId="{094003C1-F789-4B75-81BF-5C34C3CD6126}" srcOrd="3" destOrd="0" parTransId="{82B109FE-C024-4E89-91B1-2C9638235F9A}" sibTransId="{7D311E7F-33A7-4AD6-9774-E94DB8B7C772}"/>
    <dgm:cxn modelId="{D42A77EE-98DF-41C2-9088-B0A025DFBBC9}" type="presOf" srcId="{E6E6CD6C-9593-458B-9F1A-1082474A0CA7}" destId="{8BC20DFD-FF54-4CFC-91C2-BD556D16792C}" srcOrd="0" destOrd="0" presId="urn:microsoft.com/office/officeart/2005/8/layout/hList1"/>
    <dgm:cxn modelId="{8721CFFA-420D-49F3-A2E4-06AE9668BD15}" type="presOf" srcId="{F55AA116-E120-4B60-8B50-6441483BDE89}" destId="{7CDA9BA9-5025-49C0-8562-DBDD6142E800}" srcOrd="0" destOrd="1" presId="urn:microsoft.com/office/officeart/2005/8/layout/hList1"/>
    <dgm:cxn modelId="{17B8F0A7-1178-40CA-9D50-88ACCB5CB25A}" type="presParOf" srcId="{CF1B8BF9-3934-46C6-B2F8-746FF08E6D64}" destId="{EC922D81-D03F-453F-862B-DAD2A39BADA6}" srcOrd="0" destOrd="0" presId="urn:microsoft.com/office/officeart/2005/8/layout/hList1"/>
    <dgm:cxn modelId="{12F54113-8482-4FC6-A885-4669D8D90677}" type="presParOf" srcId="{EC922D81-D03F-453F-862B-DAD2A39BADA6}" destId="{C17B1846-CB6F-4A4D-8F6B-01A02935DC35}" srcOrd="0" destOrd="0" presId="urn:microsoft.com/office/officeart/2005/8/layout/hList1"/>
    <dgm:cxn modelId="{836AE258-2BE9-4802-A05B-014D271D2BDE}" type="presParOf" srcId="{EC922D81-D03F-453F-862B-DAD2A39BADA6}" destId="{BA0A5B14-E925-4E9A-A122-8EFA475842D9}" srcOrd="1" destOrd="0" presId="urn:microsoft.com/office/officeart/2005/8/layout/hList1"/>
    <dgm:cxn modelId="{BAE42737-A9CA-45EA-9B69-8F613A2916AA}" type="presParOf" srcId="{CF1B8BF9-3934-46C6-B2F8-746FF08E6D64}" destId="{275CC33D-0DA8-492E-A00A-0CBE26AD07E9}" srcOrd="1" destOrd="0" presId="urn:microsoft.com/office/officeart/2005/8/layout/hList1"/>
    <dgm:cxn modelId="{0F60E3B1-16C6-407C-BA8D-BAC50688098A}" type="presParOf" srcId="{CF1B8BF9-3934-46C6-B2F8-746FF08E6D64}" destId="{93E57088-1E01-47B6-A269-5D56198BFD35}" srcOrd="2" destOrd="0" presId="urn:microsoft.com/office/officeart/2005/8/layout/hList1"/>
    <dgm:cxn modelId="{2EBF3981-5C0E-4C6B-999D-5039397D54DE}" type="presParOf" srcId="{93E57088-1E01-47B6-A269-5D56198BFD35}" destId="{725415AE-FC9F-4AFF-94A5-2CB6F4774E96}" srcOrd="0" destOrd="0" presId="urn:microsoft.com/office/officeart/2005/8/layout/hList1"/>
    <dgm:cxn modelId="{12E96370-C6DC-4B21-86A7-627BAFB6B06D}" type="presParOf" srcId="{93E57088-1E01-47B6-A269-5D56198BFD35}" destId="{7CDA9BA9-5025-49C0-8562-DBDD6142E800}" srcOrd="1" destOrd="0" presId="urn:microsoft.com/office/officeart/2005/8/layout/hList1"/>
    <dgm:cxn modelId="{C86B8060-206C-4E24-8259-6A6D88ED0484}" type="presParOf" srcId="{CF1B8BF9-3934-46C6-B2F8-746FF08E6D64}" destId="{FF9A6CFF-1D4C-46DB-B367-F9D66A8B8E03}" srcOrd="3" destOrd="0" presId="urn:microsoft.com/office/officeart/2005/8/layout/hList1"/>
    <dgm:cxn modelId="{B0C67C81-7A47-492E-9C2A-CDF1950BD3F3}" type="presParOf" srcId="{CF1B8BF9-3934-46C6-B2F8-746FF08E6D64}" destId="{0BEA700F-7AEC-4A16-9767-671EB26E248F}" srcOrd="4" destOrd="0" presId="urn:microsoft.com/office/officeart/2005/8/layout/hList1"/>
    <dgm:cxn modelId="{E984EEDD-8D45-4D78-941B-D0D8C500A798}" type="presParOf" srcId="{0BEA700F-7AEC-4A16-9767-671EB26E248F}" destId="{8BC20DFD-FF54-4CFC-91C2-BD556D16792C}" srcOrd="0" destOrd="0" presId="urn:microsoft.com/office/officeart/2005/8/layout/hList1"/>
    <dgm:cxn modelId="{46D2FE24-74EE-4B00-81E1-7F28033014E5}" type="presParOf" srcId="{0BEA700F-7AEC-4A16-9767-671EB26E248F}" destId="{153349B6-90ED-4BA0-ADA6-CB996D19E0E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7B1846-CB6F-4A4D-8F6B-01A02935DC35}">
      <dsp:nvSpPr>
        <dsp:cNvPr id="0" name=""/>
        <dsp:cNvSpPr/>
      </dsp:nvSpPr>
      <dsp:spPr>
        <a:xfrm>
          <a:off x="0" y="12126"/>
          <a:ext cx="2120219" cy="375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dirty="0"/>
            <a:t>Inledande Faktainsamling</a:t>
          </a:r>
        </a:p>
      </dsp:txBody>
      <dsp:txXfrm>
        <a:off x="0" y="12126"/>
        <a:ext cx="2120219" cy="375513"/>
      </dsp:txXfrm>
    </dsp:sp>
    <dsp:sp modelId="{BA0A5B14-E925-4E9A-A122-8EFA475842D9}">
      <dsp:nvSpPr>
        <dsp:cNvPr id="0" name=""/>
        <dsp:cNvSpPr/>
      </dsp:nvSpPr>
      <dsp:spPr>
        <a:xfrm>
          <a:off x="0" y="421096"/>
          <a:ext cx="2120219" cy="768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LTU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EK Norr</a:t>
          </a:r>
        </a:p>
      </dsp:txBody>
      <dsp:txXfrm>
        <a:off x="0" y="421096"/>
        <a:ext cx="2120219" cy="768599"/>
      </dsp:txXfrm>
    </dsp:sp>
    <dsp:sp modelId="{725415AE-FC9F-4AFF-94A5-2CB6F4774E96}">
      <dsp:nvSpPr>
        <dsp:cNvPr id="0" name=""/>
        <dsp:cNvSpPr/>
      </dsp:nvSpPr>
      <dsp:spPr>
        <a:xfrm>
          <a:off x="2419224" y="22791"/>
          <a:ext cx="2120219" cy="375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dirty="0"/>
            <a:t>Test av metod för affärsstrategisk dialog</a:t>
          </a:r>
        </a:p>
      </dsp:txBody>
      <dsp:txXfrm>
        <a:off x="2419224" y="22791"/>
        <a:ext cx="2120219" cy="375513"/>
      </dsp:txXfrm>
    </dsp:sp>
    <dsp:sp modelId="{7CDA9BA9-5025-49C0-8562-DBDD6142E800}">
      <dsp:nvSpPr>
        <dsp:cNvPr id="0" name=""/>
        <dsp:cNvSpPr/>
      </dsp:nvSpPr>
      <dsp:spPr>
        <a:xfrm>
          <a:off x="2419224" y="398304"/>
          <a:ext cx="2120219" cy="768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ALMI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Företagarna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LTU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EK Norr</a:t>
          </a:r>
        </a:p>
      </dsp:txBody>
      <dsp:txXfrm>
        <a:off x="2419224" y="398304"/>
        <a:ext cx="2120219" cy="768599"/>
      </dsp:txXfrm>
    </dsp:sp>
    <dsp:sp modelId="{8BC20DFD-FF54-4CFC-91C2-BD556D16792C}">
      <dsp:nvSpPr>
        <dsp:cNvPr id="0" name=""/>
        <dsp:cNvSpPr/>
      </dsp:nvSpPr>
      <dsp:spPr>
        <a:xfrm>
          <a:off x="4838448" y="1"/>
          <a:ext cx="2120219" cy="375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dirty="0"/>
            <a:t>Digital Plattform</a:t>
          </a:r>
        </a:p>
      </dsp:txBody>
      <dsp:txXfrm>
        <a:off x="4838448" y="1"/>
        <a:ext cx="2120219" cy="375513"/>
      </dsp:txXfrm>
    </dsp:sp>
    <dsp:sp modelId="{153349B6-90ED-4BA0-ADA6-CB996D19E0EE}">
      <dsp:nvSpPr>
        <dsp:cNvPr id="0" name=""/>
        <dsp:cNvSpPr/>
      </dsp:nvSpPr>
      <dsp:spPr>
        <a:xfrm>
          <a:off x="4836274" y="398304"/>
          <a:ext cx="2120219" cy="768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ALMI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Företagarna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LTU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EK Norr</a:t>
          </a:r>
        </a:p>
      </dsp:txBody>
      <dsp:txXfrm>
        <a:off x="4836274" y="398304"/>
        <a:ext cx="2120219" cy="7685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7B1846-CB6F-4A4D-8F6B-01A02935DC35}">
      <dsp:nvSpPr>
        <dsp:cNvPr id="0" name=""/>
        <dsp:cNvSpPr/>
      </dsp:nvSpPr>
      <dsp:spPr>
        <a:xfrm>
          <a:off x="0" y="46897"/>
          <a:ext cx="2120219" cy="288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dirty="0"/>
            <a:t>Energi och klimatanalys</a:t>
          </a:r>
        </a:p>
      </dsp:txBody>
      <dsp:txXfrm>
        <a:off x="0" y="46897"/>
        <a:ext cx="2120219" cy="288000"/>
      </dsp:txXfrm>
    </dsp:sp>
    <dsp:sp modelId="{BA0A5B14-E925-4E9A-A122-8EFA475842D9}">
      <dsp:nvSpPr>
        <dsp:cNvPr id="0" name=""/>
        <dsp:cNvSpPr/>
      </dsp:nvSpPr>
      <dsp:spPr>
        <a:xfrm>
          <a:off x="2174" y="354548"/>
          <a:ext cx="2120219" cy="768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Ek Norr</a:t>
          </a:r>
        </a:p>
      </dsp:txBody>
      <dsp:txXfrm>
        <a:off x="2174" y="354548"/>
        <a:ext cx="2120219" cy="768599"/>
      </dsp:txXfrm>
    </dsp:sp>
    <dsp:sp modelId="{725415AE-FC9F-4AFF-94A5-2CB6F4774E96}">
      <dsp:nvSpPr>
        <dsp:cNvPr id="0" name=""/>
        <dsp:cNvSpPr/>
      </dsp:nvSpPr>
      <dsp:spPr>
        <a:xfrm>
          <a:off x="2419224" y="66548"/>
          <a:ext cx="2120219" cy="288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dirty="0"/>
            <a:t>Affärsstrategisk dialog</a:t>
          </a:r>
        </a:p>
      </dsp:txBody>
      <dsp:txXfrm>
        <a:off x="2419224" y="66548"/>
        <a:ext cx="2120219" cy="288000"/>
      </dsp:txXfrm>
    </dsp:sp>
    <dsp:sp modelId="{7CDA9BA9-5025-49C0-8562-DBDD6142E800}">
      <dsp:nvSpPr>
        <dsp:cNvPr id="0" name=""/>
        <dsp:cNvSpPr/>
      </dsp:nvSpPr>
      <dsp:spPr>
        <a:xfrm>
          <a:off x="2419224" y="321897"/>
          <a:ext cx="2120219" cy="768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ALMI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/>
            <a:t>Företagarna</a:t>
          </a:r>
          <a:endParaRPr lang="sv-SE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/>
            <a:t>LTU</a:t>
          </a:r>
          <a:endParaRPr lang="sv-SE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EK Norr</a:t>
          </a:r>
        </a:p>
      </dsp:txBody>
      <dsp:txXfrm>
        <a:off x="2419224" y="321897"/>
        <a:ext cx="2120219" cy="768599"/>
      </dsp:txXfrm>
    </dsp:sp>
    <dsp:sp modelId="{8BC20DFD-FF54-4CFC-91C2-BD556D16792C}">
      <dsp:nvSpPr>
        <dsp:cNvPr id="0" name=""/>
        <dsp:cNvSpPr/>
      </dsp:nvSpPr>
      <dsp:spPr>
        <a:xfrm>
          <a:off x="4836274" y="66548"/>
          <a:ext cx="2120219" cy="288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dirty="0"/>
            <a:t>Spridning och förankring av verktyg</a:t>
          </a:r>
        </a:p>
      </dsp:txBody>
      <dsp:txXfrm>
        <a:off x="4836274" y="66548"/>
        <a:ext cx="2120219" cy="288000"/>
      </dsp:txXfrm>
    </dsp:sp>
    <dsp:sp modelId="{153349B6-90ED-4BA0-ADA6-CB996D19E0EE}">
      <dsp:nvSpPr>
        <dsp:cNvPr id="0" name=""/>
        <dsp:cNvSpPr/>
      </dsp:nvSpPr>
      <dsp:spPr>
        <a:xfrm>
          <a:off x="4836274" y="354548"/>
          <a:ext cx="2120219" cy="768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Almi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Företagarna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000" kern="1200" dirty="0"/>
            <a:t>EK Norr</a:t>
          </a:r>
        </a:p>
      </dsp:txBody>
      <dsp:txXfrm>
        <a:off x="4836274" y="354548"/>
        <a:ext cx="2120219" cy="7685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96554-B611-AE4F-A250-6FCAA7980C08}" type="datetimeFigureOut">
              <a:rPr lang="sv-SE" smtClean="0"/>
              <a:t>2019-03-22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E9DC6A-76A4-C842-8E8D-A46A017CBE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713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/>
          <p:cNvSpPr>
            <a:spLocks noGrp="1"/>
          </p:cNvSpPr>
          <p:nvPr>
            <p:ph type="ctrTitle"/>
          </p:nvPr>
        </p:nvSpPr>
        <p:spPr>
          <a:xfrm>
            <a:off x="870633" y="961838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9"/>
          <p:cNvSpPr>
            <a:spLocks noGrp="1"/>
          </p:cNvSpPr>
          <p:nvPr>
            <p:ph sz="quarter" idx="10"/>
          </p:nvPr>
        </p:nvSpPr>
        <p:spPr>
          <a:xfrm>
            <a:off x="889000" y="2263775"/>
            <a:ext cx="7359650" cy="156845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9" name="Rak 8"/>
          <p:cNvCxnSpPr/>
          <p:nvPr userDrawn="1"/>
        </p:nvCxnSpPr>
        <p:spPr>
          <a:xfrm flipV="1">
            <a:off x="1019984" y="2146543"/>
            <a:ext cx="7229098" cy="2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612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61571"/>
          </a:xfrm>
        </p:spPr>
        <p:txBody>
          <a:bodyPr/>
          <a:lstStyle>
            <a:lvl1pPr marL="457200" indent="-457200">
              <a:buClr>
                <a:schemeClr val="accent3"/>
              </a:buClr>
              <a:buFont typeface="Wingdings" charset="2"/>
              <a:buChar char="§"/>
              <a:defRPr/>
            </a:lvl1pPr>
            <a:lvl2pPr marL="914400" indent="-457200">
              <a:buClr>
                <a:schemeClr val="accent3"/>
              </a:buClr>
              <a:buFont typeface="Wingdings" charset="2"/>
              <a:buChar char="§"/>
              <a:defRPr/>
            </a:lvl2pPr>
            <a:lvl3pPr marL="1257300" indent="-342900">
              <a:buClr>
                <a:schemeClr val="accent3"/>
              </a:buClr>
              <a:buFont typeface="Wingdings" charset="2"/>
              <a:buChar char="§"/>
              <a:defRPr/>
            </a:lvl3pPr>
            <a:lvl4pPr marL="1714500" indent="-342900">
              <a:buClr>
                <a:schemeClr val="accent3"/>
              </a:buClr>
              <a:buFont typeface="Wingdings" charset="2"/>
              <a:buChar char="§"/>
              <a:defRPr/>
            </a:lvl4pPr>
            <a:lvl5pPr marL="2171700" indent="-342900">
              <a:buClr>
                <a:schemeClr val="accent3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968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277549"/>
          </a:xfrm>
        </p:spPr>
        <p:txBody>
          <a:bodyPr anchor="t">
            <a:normAutofit/>
          </a:bodyPr>
          <a:lstStyle>
            <a:lvl1pPr algn="l">
              <a:defRPr sz="3600" b="0" cap="none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15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038893"/>
          </a:xfrm>
        </p:spPr>
        <p:txBody>
          <a:bodyPr/>
          <a:lstStyle>
            <a:lvl1pPr marL="342900" indent="-342900">
              <a:buClr>
                <a:schemeClr val="accent3"/>
              </a:buClr>
              <a:buFont typeface="Wingdings" charset="2"/>
              <a:buChar char="§"/>
              <a:defRPr sz="2800"/>
            </a:lvl1pPr>
            <a:lvl2pPr marL="742950" indent="-285750">
              <a:buClr>
                <a:schemeClr val="accent3"/>
              </a:buClr>
              <a:buFont typeface="Wingdings" charset="2"/>
              <a:buChar char="§"/>
              <a:defRPr sz="2400"/>
            </a:lvl2pPr>
            <a:lvl3pPr marL="1143000" indent="-228600">
              <a:buClr>
                <a:schemeClr val="accent3"/>
              </a:buClr>
              <a:buFont typeface="Wingdings" charset="2"/>
              <a:buChar char="§"/>
              <a:defRPr sz="2000"/>
            </a:lvl3pPr>
            <a:lvl4pPr marL="1600200" indent="-228600">
              <a:buClr>
                <a:schemeClr val="accent3"/>
              </a:buClr>
              <a:buFont typeface="Wingdings" charset="2"/>
              <a:buChar char="§"/>
              <a:defRPr sz="1800"/>
            </a:lvl4pPr>
            <a:lvl5pPr marL="2057400" indent="-228600">
              <a:buClr>
                <a:schemeClr val="accent3"/>
              </a:buClr>
              <a:buFont typeface="Wingdings" charset="2"/>
              <a:buChar char="§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038893"/>
          </a:xfrm>
        </p:spPr>
        <p:txBody>
          <a:bodyPr/>
          <a:lstStyle>
            <a:lvl1pPr marL="342900" indent="-342900">
              <a:buClr>
                <a:schemeClr val="accent3"/>
              </a:buClr>
              <a:buFont typeface="Wingdings" charset="2"/>
              <a:buChar char="§"/>
              <a:defRPr sz="2800"/>
            </a:lvl1pPr>
            <a:lvl2pPr marL="742950" indent="-285750">
              <a:buClr>
                <a:schemeClr val="accent3"/>
              </a:buClr>
              <a:buFont typeface="Wingdings" charset="2"/>
              <a:buChar char="§"/>
              <a:defRPr sz="2400"/>
            </a:lvl2pPr>
            <a:lvl3pPr marL="1143000" indent="-228600">
              <a:buClr>
                <a:schemeClr val="accent3"/>
              </a:buClr>
              <a:buFont typeface="Wingdings" charset="2"/>
              <a:buChar char="§"/>
              <a:defRPr sz="2000"/>
            </a:lvl3pPr>
            <a:lvl4pPr marL="1600200" indent="-228600">
              <a:buClr>
                <a:schemeClr val="accent3"/>
              </a:buClr>
              <a:buFont typeface="Wingdings" charset="2"/>
              <a:buChar char="§"/>
              <a:defRPr sz="1800"/>
            </a:lvl4pPr>
            <a:lvl5pPr marL="2057400" indent="-228600">
              <a:buClr>
                <a:schemeClr val="accent3"/>
              </a:buClr>
              <a:buFont typeface="Wingdings" charset="2"/>
              <a:buChar char="§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3725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1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471778"/>
          </a:xfrm>
        </p:spPr>
        <p:txBody>
          <a:bodyPr/>
          <a:lstStyle>
            <a:lvl1pPr marL="342900" indent="-342900">
              <a:buClr>
                <a:schemeClr val="accent3"/>
              </a:buClr>
              <a:buFont typeface="Wingdings" charset="2"/>
              <a:buChar char="§"/>
              <a:defRPr sz="2400"/>
            </a:lvl1pPr>
            <a:lvl2pPr marL="742950" indent="-285750">
              <a:buClr>
                <a:schemeClr val="accent3"/>
              </a:buClr>
              <a:buFont typeface="Wingdings" charset="2"/>
              <a:buChar char="§"/>
              <a:defRPr sz="2000"/>
            </a:lvl2pPr>
            <a:lvl3pPr marL="1143000" indent="-228600">
              <a:buClr>
                <a:schemeClr val="accent3"/>
              </a:buClr>
              <a:buFont typeface="Wingdings" charset="2"/>
              <a:buChar char="§"/>
              <a:defRPr sz="1800"/>
            </a:lvl3pPr>
            <a:lvl4pPr marL="1600200" indent="-228600">
              <a:buClr>
                <a:schemeClr val="accent3"/>
              </a:buClr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Font typeface="Wingdings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471778"/>
          </a:xfrm>
        </p:spPr>
        <p:txBody>
          <a:bodyPr/>
          <a:lstStyle>
            <a:lvl1pPr marL="342900" indent="-342900">
              <a:buClr>
                <a:schemeClr val="accent3"/>
              </a:buClr>
              <a:buFont typeface="Wingdings" charset="2"/>
              <a:buChar char="§"/>
              <a:defRPr sz="2400"/>
            </a:lvl1pPr>
            <a:lvl2pPr marL="742950" indent="-285750">
              <a:buClr>
                <a:schemeClr val="accent3"/>
              </a:buClr>
              <a:buFont typeface="Wingdings" charset="2"/>
              <a:buChar char="§"/>
              <a:defRPr sz="2000"/>
            </a:lvl2pPr>
            <a:lvl3pPr marL="1143000" indent="-228600">
              <a:buClr>
                <a:schemeClr val="accent3"/>
              </a:buClr>
              <a:buFont typeface="Wingdings" charset="2"/>
              <a:buChar char="§"/>
              <a:defRPr sz="1800"/>
            </a:lvl3pPr>
            <a:lvl4pPr marL="1600200" indent="-228600">
              <a:buClr>
                <a:schemeClr val="accent3"/>
              </a:buClr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Font typeface="Wingdings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585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F9D8D-38BB-4E4A-98AD-9E4383AE6EC8}" type="datetimeFigureOut">
              <a:rPr lang="sv-SE" smtClean="0"/>
              <a:t>2019-03-22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570AD-823A-254C-A3FE-2567CA2445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578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F9D8D-38BB-4E4A-98AD-9E4383AE6EC8}" type="datetimeFigureOut">
              <a:rPr lang="sv-SE" smtClean="0"/>
              <a:t>2019-03-22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570AD-823A-254C-A3FE-2567CA2445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2835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F9D8D-38BB-4E4A-98AD-9E4383AE6EC8}" type="datetimeFigureOut">
              <a:rPr lang="sv-SE" smtClean="0"/>
              <a:t>2019-03-22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570AD-823A-254C-A3FE-2567CA2445D6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373603"/>
          </a:xfrm>
        </p:spPr>
        <p:txBody>
          <a:bodyPr/>
          <a:lstStyle>
            <a:lvl1pPr marL="342900" indent="-342900">
              <a:buClr>
                <a:schemeClr val="accent3"/>
              </a:buClr>
              <a:buFont typeface="Wingdings" charset="2"/>
              <a:buChar char="§"/>
              <a:defRPr sz="3200"/>
            </a:lvl1pPr>
            <a:lvl2pPr marL="742950" indent="-285750">
              <a:buClr>
                <a:schemeClr val="accent3"/>
              </a:buClr>
              <a:buFont typeface="Wingdings" charset="2"/>
              <a:buChar char="§"/>
              <a:defRPr sz="2800"/>
            </a:lvl2pPr>
            <a:lvl3pPr marL="1143000" indent="-228600">
              <a:buClr>
                <a:schemeClr val="accent3"/>
              </a:buClr>
              <a:buFont typeface="Wingdings" charset="2"/>
              <a:buChar char="§"/>
              <a:defRPr sz="2400"/>
            </a:lvl3pPr>
            <a:lvl4pPr marL="1600200" indent="-228600">
              <a:buClr>
                <a:schemeClr val="accent3"/>
              </a:buClr>
              <a:buFont typeface="Wingdings" charset="2"/>
              <a:buChar char="§"/>
              <a:defRPr sz="2000"/>
            </a:lvl4pPr>
            <a:lvl5pPr marL="2057400" indent="-228600">
              <a:buClr>
                <a:schemeClr val="accent3"/>
              </a:buClr>
              <a:buFont typeface="Wingdings" charset="2"/>
              <a:buChar char="§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21155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9412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792288" y="4694774"/>
            <a:ext cx="54864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506949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0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261512"/>
            <a:ext cx="5486400" cy="4607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89664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jp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>
            <a:extLst>
              <a:ext uri="{FF2B5EF4-FFF2-40B4-BE49-F238E27FC236}">
                <a16:creationId xmlns:a16="http://schemas.microsoft.com/office/drawing/2014/main" id="{E69B15FC-6F39-4DCA-819A-DD0F3C3DD812}"/>
              </a:ext>
            </a:extLst>
          </p:cNvPr>
          <p:cNvSpPr/>
          <p:nvPr userDrawn="1"/>
        </p:nvSpPr>
        <p:spPr>
          <a:xfrm>
            <a:off x="7105559" y="6037595"/>
            <a:ext cx="1911927" cy="59851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F9D8D-38BB-4E4A-98AD-9E4383AE6EC8}" type="datetimeFigureOut">
              <a:rPr lang="sv-SE" smtClean="0"/>
              <a:t>2019-03-22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570AD-823A-254C-A3FE-2567CA2445D6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PPTmall_gul3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28286" cy="6858000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EC3D113C-D821-4492-B9EB-9142FCAE5365}"/>
              </a:ext>
            </a:extLst>
          </p:cNvPr>
          <p:cNvPicPr/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6161" y="6233908"/>
            <a:ext cx="1344814" cy="2829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Bildobjekt 10" descr="Bildresultat fÃ¶r sparbanken nord">
            <a:extLst>
              <a:ext uri="{FF2B5EF4-FFF2-40B4-BE49-F238E27FC236}">
                <a16:creationId xmlns:a16="http://schemas.microsoft.com/office/drawing/2014/main" id="{C689B442-4CCB-4ADE-B956-6D78D9EB7988}"/>
              </a:ext>
            </a:extLst>
          </p:cNvPr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26" t="30270" b="25388"/>
          <a:stretch/>
        </p:blipFill>
        <p:spPr bwMode="auto">
          <a:xfrm>
            <a:off x="2312051" y="6230571"/>
            <a:ext cx="2144027" cy="38161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8810C214-CEB5-4FF9-A58D-560F6049521E}"/>
              </a:ext>
            </a:extLst>
          </p:cNvPr>
          <p:cNvPicPr/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7971" y="6124589"/>
            <a:ext cx="1268282" cy="4934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3A6F3E31-0930-4BBC-9963-38D7DA958D3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781300" y="6274347"/>
            <a:ext cx="710292" cy="252969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2C2765AC-CD96-4463-9097-8D929A7DC0FB}"/>
              </a:ext>
            </a:extLst>
          </p:cNvPr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580" y="6129455"/>
            <a:ext cx="1545875" cy="537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A3AD7F4E-E25E-416E-BC65-B695E331C0D2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6786408" y="220032"/>
            <a:ext cx="2121135" cy="33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47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ubrik 4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Tid och Aktivitetsplan</a:t>
            </a:r>
          </a:p>
        </p:txBody>
      </p:sp>
      <p:sp>
        <p:nvSpPr>
          <p:cNvPr id="6" name="Platshållare för innehåll 49">
            <a:extLst>
              <a:ext uri="{FF2B5EF4-FFF2-40B4-BE49-F238E27FC236}">
                <a16:creationId xmlns:a16="http://schemas.microsoft.com/office/drawing/2014/main" id="{C64209F5-9322-4C2C-9CA4-0EEE68C2D8F5}"/>
              </a:ext>
            </a:extLst>
          </p:cNvPr>
          <p:cNvSpPr txBox="1">
            <a:spLocks/>
          </p:cNvSpPr>
          <p:nvPr/>
        </p:nvSpPr>
        <p:spPr>
          <a:xfrm>
            <a:off x="889000" y="5289550"/>
            <a:ext cx="7359650" cy="1568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400" dirty="0"/>
              <a:t>Projektet Konkurrenskraft 2030 drivs av Energikontor Norr i samverkan med Luleå tekniska universitet (Entreprenörskap och innovation, Redovisning och styrning), Almi Företagspartner Nord och Företagarna Norrbotten.  </a:t>
            </a:r>
          </a:p>
          <a:p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6A0890BD-DEDC-4680-B54D-72F95202C58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sv-SE" dirty="0"/>
              <a:t>-Var hör vi hemma?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785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8D8FC6-7D6E-4116-B7BB-3A435CEE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AKTIVITETER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1F0CD615-9393-409A-8EA1-9C1397D870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5225264"/>
              </p:ext>
            </p:extLst>
          </p:nvPr>
        </p:nvGraphicFramePr>
        <p:xfrm>
          <a:off x="939567" y="1484851"/>
          <a:ext cx="6958668" cy="1189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8" name="Platshållare för innehåll 5">
            <a:extLst>
              <a:ext uri="{FF2B5EF4-FFF2-40B4-BE49-F238E27FC236}">
                <a16:creationId xmlns:a16="http://schemas.microsoft.com/office/drawing/2014/main" id="{17FA4A12-8572-44AB-9D5B-AAE8E22B4E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165882"/>
              </p:ext>
            </p:extLst>
          </p:nvPr>
        </p:nvGraphicFramePr>
        <p:xfrm>
          <a:off x="939567" y="2975540"/>
          <a:ext cx="6958668" cy="1189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9" name="Grupp 28">
            <a:extLst>
              <a:ext uri="{FF2B5EF4-FFF2-40B4-BE49-F238E27FC236}">
                <a16:creationId xmlns:a16="http://schemas.microsoft.com/office/drawing/2014/main" id="{39D65541-F1B0-45F0-B8FC-A43170978AA9}"/>
              </a:ext>
            </a:extLst>
          </p:cNvPr>
          <p:cNvGrpSpPr/>
          <p:nvPr/>
        </p:nvGrpSpPr>
        <p:grpSpPr>
          <a:xfrm>
            <a:off x="939566" y="4754229"/>
            <a:ext cx="2120219" cy="768599"/>
            <a:chOff x="2174" y="354548"/>
            <a:chExt cx="2120219" cy="768599"/>
          </a:xfrm>
        </p:grpSpPr>
        <p:sp>
          <p:nvSpPr>
            <p:cNvPr id="30" name="Rektangel 29">
              <a:extLst>
                <a:ext uri="{FF2B5EF4-FFF2-40B4-BE49-F238E27FC236}">
                  <a16:creationId xmlns:a16="http://schemas.microsoft.com/office/drawing/2014/main" id="{B0E3D95D-3D36-4585-9679-6C9A99BE03CA}"/>
                </a:ext>
              </a:extLst>
            </p:cNvPr>
            <p:cNvSpPr/>
            <p:nvPr/>
          </p:nvSpPr>
          <p:spPr>
            <a:xfrm>
              <a:off x="2174" y="354548"/>
              <a:ext cx="2120219" cy="768599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textruta 30">
              <a:extLst>
                <a:ext uri="{FF2B5EF4-FFF2-40B4-BE49-F238E27FC236}">
                  <a16:creationId xmlns:a16="http://schemas.microsoft.com/office/drawing/2014/main" id="{FABC1399-A085-444D-A69D-AF609B2152B9}"/>
                </a:ext>
              </a:extLst>
            </p:cNvPr>
            <p:cNvSpPr txBox="1"/>
            <p:nvPr/>
          </p:nvSpPr>
          <p:spPr>
            <a:xfrm>
              <a:off x="2174" y="354548"/>
              <a:ext cx="2120219" cy="7685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71120" bIns="80010" numCol="1" spcCol="1270" anchor="t" anchorCtr="0">
              <a:noAutofit/>
            </a:bodyPr>
            <a:lstStyle/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000" kern="1200" dirty="0"/>
                <a:t>LTU</a:t>
              </a:r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000" dirty="0"/>
                <a:t>ALMI</a:t>
              </a:r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000" kern="1200" dirty="0"/>
                <a:t>Företagarna</a:t>
              </a:r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000" dirty="0"/>
                <a:t>EK Norr</a:t>
              </a:r>
              <a:endParaRPr lang="sv-SE" sz="1000" kern="1200" dirty="0"/>
            </a:p>
          </p:txBody>
        </p:sp>
      </p:grpSp>
      <p:grpSp>
        <p:nvGrpSpPr>
          <p:cNvPr id="32" name="Grupp 31">
            <a:extLst>
              <a:ext uri="{FF2B5EF4-FFF2-40B4-BE49-F238E27FC236}">
                <a16:creationId xmlns:a16="http://schemas.microsoft.com/office/drawing/2014/main" id="{65ADF2B7-4298-4717-B3C5-01AEC1AF7C46}"/>
              </a:ext>
            </a:extLst>
          </p:cNvPr>
          <p:cNvGrpSpPr/>
          <p:nvPr/>
        </p:nvGrpSpPr>
        <p:grpSpPr>
          <a:xfrm>
            <a:off x="713062" y="4466229"/>
            <a:ext cx="2346724" cy="301062"/>
            <a:chOff x="-226505" y="46897"/>
            <a:chExt cx="2346724" cy="301062"/>
          </a:xfrm>
        </p:grpSpPr>
        <p:sp>
          <p:nvSpPr>
            <p:cNvPr id="33" name="Rektangel 32">
              <a:extLst>
                <a:ext uri="{FF2B5EF4-FFF2-40B4-BE49-F238E27FC236}">
                  <a16:creationId xmlns:a16="http://schemas.microsoft.com/office/drawing/2014/main" id="{3D64CB69-B36B-4BE4-90B0-A514332B5241}"/>
                </a:ext>
              </a:extLst>
            </p:cNvPr>
            <p:cNvSpPr/>
            <p:nvPr/>
          </p:nvSpPr>
          <p:spPr>
            <a:xfrm>
              <a:off x="0" y="46897"/>
              <a:ext cx="2120219" cy="2880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textruta 33">
              <a:extLst>
                <a:ext uri="{FF2B5EF4-FFF2-40B4-BE49-F238E27FC236}">
                  <a16:creationId xmlns:a16="http://schemas.microsoft.com/office/drawing/2014/main" id="{B5AFA7E3-4BDE-4FD1-86BC-3505AFA57AE2}"/>
                </a:ext>
              </a:extLst>
            </p:cNvPr>
            <p:cNvSpPr txBox="1"/>
            <p:nvPr/>
          </p:nvSpPr>
          <p:spPr>
            <a:xfrm>
              <a:off x="-226505" y="59959"/>
              <a:ext cx="2120219" cy="288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1120" tIns="40640" rIns="71120" bIns="4064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000" kern="1200" dirty="0"/>
                <a:t>Utvärdering oc</a:t>
              </a:r>
              <a:r>
                <a:rPr lang="sv-SE" sz="1000" dirty="0"/>
                <a:t>h lärande</a:t>
              </a:r>
              <a:endParaRPr lang="sv-SE" sz="1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53661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6E3F51-25E9-4521-8996-46E818CD0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228BDE-D02B-4581-9658-705E86B34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Saknas någon del?</a:t>
            </a:r>
          </a:p>
          <a:p>
            <a:r>
              <a:rPr lang="sv-SE" dirty="0"/>
              <a:t>Är det tydligt i vilka delar man ska jobba och vill ni in på andra områden?</a:t>
            </a:r>
          </a:p>
          <a:p>
            <a:r>
              <a:rPr lang="sv-SE" dirty="0"/>
              <a:t>Hur säkerställer vi ett </a:t>
            </a:r>
            <a:r>
              <a:rPr lang="sv-SE" dirty="0" err="1"/>
              <a:t>agilt</a:t>
            </a:r>
            <a:r>
              <a:rPr lang="sv-SE" dirty="0"/>
              <a:t>/flexibelt arbetssätt?</a:t>
            </a:r>
          </a:p>
        </p:txBody>
      </p:sp>
    </p:spTree>
    <p:extLst>
      <p:ext uri="{BB962C8B-B14F-4D97-AF65-F5344CB8AC3E}">
        <p14:creationId xmlns:p14="http://schemas.microsoft.com/office/powerpoint/2010/main" val="3369479956"/>
      </p:ext>
    </p:extLst>
  </p:cSld>
  <p:clrMapOvr>
    <a:masterClrMapping/>
  </p:clrMapOvr>
</p:sld>
</file>

<file path=ppt/theme/theme1.xml><?xml version="1.0" encoding="utf-8"?>
<a:theme xmlns:a="http://schemas.openxmlformats.org/drawingml/2006/main" name="EN_Neutral bakgrund">
  <a:themeElements>
    <a:clrScheme name="Nenet">
      <a:dk1>
        <a:srgbClr val="000000"/>
      </a:dk1>
      <a:lt1>
        <a:srgbClr val="FFFFFF"/>
      </a:lt1>
      <a:dk2>
        <a:srgbClr val="333333"/>
      </a:dk2>
      <a:lt2>
        <a:srgbClr val="EEECE1"/>
      </a:lt2>
      <a:accent1>
        <a:srgbClr val="0BBBEF"/>
      </a:accent1>
      <a:accent2>
        <a:srgbClr val="FFD000"/>
      </a:accent2>
      <a:accent3>
        <a:srgbClr val="83BB26"/>
      </a:accent3>
      <a:accent4>
        <a:srgbClr val="F39200"/>
      </a:accent4>
      <a:accent5>
        <a:srgbClr val="088BCC"/>
      </a:accent5>
      <a:accent6>
        <a:srgbClr val="AEAEAE"/>
      </a:accent6>
      <a:hlink>
        <a:srgbClr val="404040"/>
      </a:hlink>
      <a:folHlink>
        <a:srgbClr val="454545"/>
      </a:folHlink>
    </a:clrScheme>
    <a:fontScheme name="Angränsand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Konkurrenskraft_pptmall.potx" id="{EA5B4CC5-927A-4AAF-A7EE-B138E42A5B20}" vid="{EE3E198F-1132-4037-8B4D-12989B4F05A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Word-dokument" ma:contentTypeID="0x0101002B0543D17039014683AF97F998B267AE006513AF039D361549B151FECE5B55BEB3" ma:contentTypeVersion="8" ma:contentTypeDescription="Create a new document." ma:contentTypeScope="" ma:versionID="e60769feff95432c37804300775c9137">
  <xsd:schema xmlns:xsd="http://www.w3.org/2001/XMLSchema" xmlns:xs="http://www.w3.org/2001/XMLSchema" xmlns:p="http://schemas.microsoft.com/office/2006/metadata/properties" xmlns:ns2="577484fa-0719-4be6-8985-4c6b93f5f4ea" xmlns:ns3="bb14cb83-1fd0-466e-8a04-87132d72aa04" xmlns:ns4="http://schemas.microsoft.com/sharepoint/v4" targetNamespace="http://schemas.microsoft.com/office/2006/metadata/properties" ma:root="true" ma:fieldsID="47e036f5e405c12d7f11c01890b55759" ns2:_="" ns3:_="" ns4:_="">
    <xsd:import namespace="577484fa-0719-4be6-8985-4c6b93f5f4ea"/>
    <xsd:import namespace="bb14cb83-1fd0-466e-8a04-87132d72aa04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7484fa-0719-4be6-8985-4c6b93f5f4ea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9" nillable="true" ma:displayName="MediaServiceAutoTags" ma:internalName="MediaServiceAutoTags" ma:readOnly="true">
      <xsd:simpleType>
        <xsd:restriction base="dms:Text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1" nillable="true" ma:displayName="MediaService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14cb83-1fd0-466e-8a04-87132d72aa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4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4E29CD-04FA-413B-BD50-B02D5298FE6A}">
  <ds:schemaRefs>
    <ds:schemaRef ds:uri="577484fa-0719-4be6-8985-4c6b93f5f4ea"/>
    <ds:schemaRef ds:uri="http://schemas.microsoft.com/sharepoint/v4"/>
    <ds:schemaRef ds:uri="http://purl.org/dc/terms/"/>
    <ds:schemaRef ds:uri="http://schemas.openxmlformats.org/package/2006/metadata/core-properties"/>
    <ds:schemaRef ds:uri="bb14cb83-1fd0-466e-8a04-87132d72aa04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D6C2C40-273B-4350-9266-7B8FE48567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7484fa-0719-4be6-8985-4c6b93f5f4ea"/>
    <ds:schemaRef ds:uri="bb14cb83-1fd0-466e-8a04-87132d72aa04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5D0E0C-B237-4F9A-A968-3B2F5536DB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Konkurrenskraft_pptmall</Template>
  <TotalTime>107</TotalTime>
  <Words>122</Words>
  <Application>Microsoft Office PowerPoint</Application>
  <PresentationFormat>Bildspel på skärmen (4:3)</PresentationFormat>
  <Paragraphs>37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</vt:lpstr>
      <vt:lpstr>Wingdings</vt:lpstr>
      <vt:lpstr>EN_Neutral bakgrund</vt:lpstr>
      <vt:lpstr>Tid och Aktivitetsplan</vt:lpstr>
      <vt:lpstr>AKTIVITETER</vt:lpstr>
      <vt:lpstr>Frågor</vt:lpstr>
    </vt:vector>
  </TitlesOfParts>
  <Company>Helikopter Brand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Tid och Aktivitetsplan</dc:title>
  <dc:creator>Eva-Lena Frykberg</dc:creator>
  <cp:lastModifiedBy>Eva-Lena Frykberg</cp:lastModifiedBy>
  <cp:revision>4</cp:revision>
  <dcterms:created xsi:type="dcterms:W3CDTF">2019-03-22T10:20:23Z</dcterms:created>
  <dcterms:modified xsi:type="dcterms:W3CDTF">2019-03-22T13:54:38Z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0x0101002B0543D17039014683AF97F998B267AE006513AF039D361549B151FECE5B55BEB3</vt:lpwstr>
  </property>
</Properties>
</file>