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4"/>
    <p:sldMasterId id="2147484021" r:id="rId5"/>
  </p:sldMasterIdLst>
  <p:handoutMasterIdLst>
    <p:handoutMasterId r:id="rId25"/>
  </p:handoutMasterIdLst>
  <p:sldIdLst>
    <p:sldId id="262" r:id="rId6"/>
    <p:sldId id="263" r:id="rId7"/>
    <p:sldId id="264" r:id="rId8"/>
    <p:sldId id="265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5D163-D593-2A3A-DEF7-D57D810FD0D1}" v="126" dt="2019-03-22T10:46:54.587"/>
    <p1510:client id="{F6E48DEB-2FF2-4CA1-A6FF-C17670CB89B0}" v="1020" dt="2019-03-22T14:28:28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Timborn" userId="f1aba662-c707-4223-bd1a-5cda4503c683" providerId="ADAL" clId="{BC1456D7-D263-4CC8-B79A-DE87D28E0F75}"/>
    <pc:docChg chg="undo custSel addSld modSld sldOrd modMainMaster delSection">
      <pc:chgData name="Tim Timborn" userId="f1aba662-c707-4223-bd1a-5cda4503c683" providerId="ADAL" clId="{BC1456D7-D263-4CC8-B79A-DE87D28E0F75}" dt="2019-03-12T13:54:39.206" v="384" actId="1076"/>
      <pc:docMkLst>
        <pc:docMk/>
      </pc:docMkLst>
      <pc:sldChg chg="delSp modSp ord">
        <pc:chgData name="Tim Timborn" userId="f1aba662-c707-4223-bd1a-5cda4503c683" providerId="ADAL" clId="{BC1456D7-D263-4CC8-B79A-DE87D28E0F75}" dt="2019-03-05T14:43:04.545" v="342" actId="27636"/>
        <pc:sldMkLst>
          <pc:docMk/>
          <pc:sldMk cId="767859631" sldId="262"/>
        </pc:sldMkLst>
        <pc:spChg chg="mod">
          <ac:chgData name="Tim Timborn" userId="f1aba662-c707-4223-bd1a-5cda4503c683" providerId="ADAL" clId="{BC1456D7-D263-4CC8-B79A-DE87D28E0F75}" dt="2019-03-05T14:43:04.545" v="342" actId="27636"/>
          <ac:spMkLst>
            <pc:docMk/>
            <pc:sldMk cId="767859631" sldId="262"/>
            <ac:spMk id="7" creationId="{6A0890BD-DEDC-4680-B54D-72F95202C587}"/>
          </ac:spMkLst>
        </pc:spChg>
        <pc:picChg chg="del">
          <ac:chgData name="Tim Timborn" userId="f1aba662-c707-4223-bd1a-5cda4503c683" providerId="ADAL" clId="{BC1456D7-D263-4CC8-B79A-DE87D28E0F75}" dt="2019-03-05T14:31:32.642" v="161" actId="478"/>
          <ac:picMkLst>
            <pc:docMk/>
            <pc:sldMk cId="767859631" sldId="262"/>
            <ac:picMk id="5" creationId="{FBE26096-3626-46B5-A6D0-A7754A6AD86E}"/>
          </ac:picMkLst>
        </pc:picChg>
      </pc:sldChg>
      <pc:sldChg chg="addSp delSp modSp ord">
        <pc:chgData name="Tim Timborn" userId="f1aba662-c707-4223-bd1a-5cda4503c683" providerId="ADAL" clId="{BC1456D7-D263-4CC8-B79A-DE87D28E0F75}" dt="2019-02-27T09:39:18.364" v="157"/>
        <pc:sldMkLst>
          <pc:docMk/>
          <pc:sldMk cId="1861696734" sldId="263"/>
        </pc:sldMkLst>
        <pc:spChg chg="mod">
          <ac:chgData name="Tim Timborn" userId="f1aba662-c707-4223-bd1a-5cda4503c683" providerId="ADAL" clId="{BC1456D7-D263-4CC8-B79A-DE87D28E0F75}" dt="2019-02-27T09:33:55.399" v="143" actId="113"/>
          <ac:spMkLst>
            <pc:docMk/>
            <pc:sldMk cId="1861696734" sldId="263"/>
            <ac:spMk id="3" creationId="{D11407AA-8DEA-4292-BF4D-674FF2038697}"/>
          </ac:spMkLst>
        </pc:spChg>
        <pc:graphicFrameChg chg="add del mod">
          <ac:chgData name="Tim Timborn" userId="f1aba662-c707-4223-bd1a-5cda4503c683" providerId="ADAL" clId="{BC1456D7-D263-4CC8-B79A-DE87D28E0F75}" dt="2019-02-27T09:17:34.077" v="53" actId="12084"/>
          <ac:graphicFrameMkLst>
            <pc:docMk/>
            <pc:sldMk cId="1861696734" sldId="263"/>
            <ac:graphicFrameMk id="10" creationId="{9C0D56FC-1DD4-492E-80DE-CA949BBD6061}"/>
          </ac:graphicFrameMkLst>
        </pc:graphicFrameChg>
        <pc:picChg chg="add mod">
          <ac:chgData name="Tim Timborn" userId="f1aba662-c707-4223-bd1a-5cda4503c683" providerId="ADAL" clId="{BC1456D7-D263-4CC8-B79A-DE87D28E0F75}" dt="2019-02-27T09:21:15.211" v="60" actId="1037"/>
          <ac:picMkLst>
            <pc:docMk/>
            <pc:sldMk cId="1861696734" sldId="263"/>
            <ac:picMk id="5" creationId="{4E619974-812A-46ED-A13B-483209C04FCC}"/>
          </ac:picMkLst>
        </pc:picChg>
        <pc:picChg chg="add del mod">
          <ac:chgData name="Tim Timborn" userId="f1aba662-c707-4223-bd1a-5cda4503c683" providerId="ADAL" clId="{BC1456D7-D263-4CC8-B79A-DE87D28E0F75}" dt="2019-02-27T09:24:28.256" v="82"/>
          <ac:picMkLst>
            <pc:docMk/>
            <pc:sldMk cId="1861696734" sldId="263"/>
            <ac:picMk id="7" creationId="{F497E971-C42E-490A-AA49-8BE5D31AA43A}"/>
          </ac:picMkLst>
        </pc:picChg>
        <pc:picChg chg="add mod">
          <ac:chgData name="Tim Timborn" userId="f1aba662-c707-4223-bd1a-5cda4503c683" providerId="ADAL" clId="{BC1456D7-D263-4CC8-B79A-DE87D28E0F75}" dt="2019-02-27T09:24:17.643" v="78"/>
          <ac:picMkLst>
            <pc:docMk/>
            <pc:sldMk cId="1861696734" sldId="263"/>
            <ac:picMk id="9" creationId="{84A8780E-076E-4623-8D44-8D9EB47529A1}"/>
          </ac:picMkLst>
        </pc:picChg>
      </pc:sldChg>
      <pc:sldChg chg="addSp modSp ord">
        <pc:chgData name="Tim Timborn" userId="f1aba662-c707-4223-bd1a-5cda4503c683" providerId="ADAL" clId="{BC1456D7-D263-4CC8-B79A-DE87D28E0F75}" dt="2019-02-27T09:39:20.162" v="158"/>
        <pc:sldMkLst>
          <pc:docMk/>
          <pc:sldMk cId="1450607617" sldId="264"/>
        </pc:sldMkLst>
        <pc:picChg chg="add mod">
          <ac:chgData name="Tim Timborn" userId="f1aba662-c707-4223-bd1a-5cda4503c683" providerId="ADAL" clId="{BC1456D7-D263-4CC8-B79A-DE87D28E0F75}" dt="2019-02-27T09:24:42.146" v="84"/>
          <ac:picMkLst>
            <pc:docMk/>
            <pc:sldMk cId="1450607617" sldId="264"/>
            <ac:picMk id="5" creationId="{8DE257D4-5801-4636-BC15-A0D83432A45D}"/>
          </ac:picMkLst>
        </pc:picChg>
        <pc:picChg chg="add mod">
          <ac:chgData name="Tim Timborn" userId="f1aba662-c707-4223-bd1a-5cda4503c683" providerId="ADAL" clId="{BC1456D7-D263-4CC8-B79A-DE87D28E0F75}" dt="2019-02-27T09:22:50.515" v="70"/>
          <ac:picMkLst>
            <pc:docMk/>
            <pc:sldMk cId="1450607617" sldId="264"/>
            <ac:picMk id="6" creationId="{60EEF66B-EC60-4829-AE07-E76473FACB53}"/>
          </ac:picMkLst>
        </pc:picChg>
        <pc:picChg chg="add mod">
          <ac:chgData name="Tim Timborn" userId="f1aba662-c707-4223-bd1a-5cda4503c683" providerId="ADAL" clId="{BC1456D7-D263-4CC8-B79A-DE87D28E0F75}" dt="2019-02-27T09:24:47.430" v="86"/>
          <ac:picMkLst>
            <pc:docMk/>
            <pc:sldMk cId="1450607617" sldId="264"/>
            <ac:picMk id="7" creationId="{9F04A0CC-0495-4178-B9AC-0A368BBB82A4}"/>
          </ac:picMkLst>
        </pc:picChg>
      </pc:sldChg>
      <pc:sldChg chg="addSp modSp">
        <pc:chgData name="Tim Timborn" userId="f1aba662-c707-4223-bd1a-5cda4503c683" providerId="ADAL" clId="{BC1456D7-D263-4CC8-B79A-DE87D28E0F75}" dt="2019-02-27T09:38:29.796" v="155" actId="1076"/>
        <pc:sldMkLst>
          <pc:docMk/>
          <pc:sldMk cId="2866990309" sldId="265"/>
        </pc:sldMkLst>
        <pc:spChg chg="mod">
          <ac:chgData name="Tim Timborn" userId="f1aba662-c707-4223-bd1a-5cda4503c683" providerId="ADAL" clId="{BC1456D7-D263-4CC8-B79A-DE87D28E0F75}" dt="2019-02-27T09:38:29.796" v="155" actId="1076"/>
          <ac:spMkLst>
            <pc:docMk/>
            <pc:sldMk cId="2866990309" sldId="265"/>
            <ac:spMk id="5" creationId="{E1E1C646-848A-4441-9E78-3879AC1ACD98}"/>
          </ac:spMkLst>
        </pc:spChg>
        <pc:picChg chg="add mod">
          <ac:chgData name="Tim Timborn" userId="f1aba662-c707-4223-bd1a-5cda4503c683" providerId="ADAL" clId="{BC1456D7-D263-4CC8-B79A-DE87D28E0F75}" dt="2019-02-27T09:23:26.220" v="74"/>
          <ac:picMkLst>
            <pc:docMk/>
            <pc:sldMk cId="2866990309" sldId="265"/>
            <ac:picMk id="4" creationId="{0DA1FD71-A17F-4182-B50F-6E14953FC302}"/>
          </ac:picMkLst>
        </pc:picChg>
        <pc:picChg chg="add mod">
          <ac:chgData name="Tim Timborn" userId="f1aba662-c707-4223-bd1a-5cda4503c683" providerId="ADAL" clId="{BC1456D7-D263-4CC8-B79A-DE87D28E0F75}" dt="2019-02-27T09:25:03.709" v="90"/>
          <ac:picMkLst>
            <pc:docMk/>
            <pc:sldMk cId="2866990309" sldId="265"/>
            <ac:picMk id="6" creationId="{DE992583-703E-4F7A-B1E8-30B8FE482E12}"/>
          </ac:picMkLst>
        </pc:picChg>
        <pc:picChg chg="add mod">
          <ac:chgData name="Tim Timborn" userId="f1aba662-c707-4223-bd1a-5cda4503c683" providerId="ADAL" clId="{BC1456D7-D263-4CC8-B79A-DE87D28E0F75}" dt="2019-02-27T09:24:57.826" v="88"/>
          <ac:picMkLst>
            <pc:docMk/>
            <pc:sldMk cId="2866990309" sldId="265"/>
            <ac:picMk id="7" creationId="{4D9D1D44-EEDF-44D7-9BBD-477E606E39D8}"/>
          </ac:picMkLst>
        </pc:picChg>
      </pc:sldChg>
      <pc:sldChg chg="modSp">
        <pc:chgData name="Tim Timborn" userId="f1aba662-c707-4223-bd1a-5cda4503c683" providerId="ADAL" clId="{BC1456D7-D263-4CC8-B79A-DE87D28E0F75}" dt="2019-02-27T09:10:49.647" v="8" actId="20577"/>
        <pc:sldMkLst>
          <pc:docMk/>
          <pc:sldMk cId="1044974128" sldId="266"/>
        </pc:sldMkLst>
        <pc:spChg chg="mod">
          <ac:chgData name="Tim Timborn" userId="f1aba662-c707-4223-bd1a-5cda4503c683" providerId="ADAL" clId="{BC1456D7-D263-4CC8-B79A-DE87D28E0F75}" dt="2019-02-27T09:10:49.647" v="8" actId="20577"/>
          <ac:spMkLst>
            <pc:docMk/>
            <pc:sldMk cId="1044974128" sldId="266"/>
            <ac:spMk id="5" creationId="{E1E1C646-848A-4441-9E78-3879AC1ACD98}"/>
          </ac:spMkLst>
        </pc:spChg>
      </pc:sldChg>
      <pc:sldChg chg="addSp delSp modSp">
        <pc:chgData name="Tim Timborn" userId="f1aba662-c707-4223-bd1a-5cda4503c683" providerId="ADAL" clId="{BC1456D7-D263-4CC8-B79A-DE87D28E0F75}" dt="2019-02-27T09:37:27.801" v="154"/>
        <pc:sldMkLst>
          <pc:docMk/>
          <pc:sldMk cId="3002439263" sldId="267"/>
        </pc:sldMkLst>
        <pc:spChg chg="mod">
          <ac:chgData name="Tim Timborn" userId="f1aba662-c707-4223-bd1a-5cda4503c683" providerId="ADAL" clId="{BC1456D7-D263-4CC8-B79A-DE87D28E0F75}" dt="2019-02-27T09:11:12.333" v="14" actId="113"/>
          <ac:spMkLst>
            <pc:docMk/>
            <pc:sldMk cId="3002439263" sldId="267"/>
            <ac:spMk id="5" creationId="{E1E1C646-848A-4441-9E78-3879AC1ACD98}"/>
          </ac:spMkLst>
        </pc:spChg>
        <pc:picChg chg="add mod">
          <ac:chgData name="Tim Timborn" userId="f1aba662-c707-4223-bd1a-5cda4503c683" providerId="ADAL" clId="{BC1456D7-D263-4CC8-B79A-DE87D28E0F75}" dt="2019-02-27T09:37:16.473" v="152"/>
          <ac:picMkLst>
            <pc:docMk/>
            <pc:sldMk cId="3002439263" sldId="267"/>
            <ac:picMk id="4" creationId="{E60625AB-9770-4B77-97BF-520B88B1953F}"/>
          </ac:picMkLst>
        </pc:picChg>
        <pc:picChg chg="add mod">
          <ac:chgData name="Tim Timborn" userId="f1aba662-c707-4223-bd1a-5cda4503c683" providerId="ADAL" clId="{BC1456D7-D263-4CC8-B79A-DE87D28E0F75}" dt="2019-02-27T09:37:23.671" v="153"/>
          <ac:picMkLst>
            <pc:docMk/>
            <pc:sldMk cId="3002439263" sldId="267"/>
            <ac:picMk id="7" creationId="{BCAD65C1-9DED-4BD0-9BCF-DDEAF7CBB3C8}"/>
          </ac:picMkLst>
        </pc:picChg>
        <pc:picChg chg="add mod">
          <ac:chgData name="Tim Timborn" userId="f1aba662-c707-4223-bd1a-5cda4503c683" providerId="ADAL" clId="{BC1456D7-D263-4CC8-B79A-DE87D28E0F75}" dt="2019-02-27T09:37:27.801" v="154"/>
          <ac:picMkLst>
            <pc:docMk/>
            <pc:sldMk cId="3002439263" sldId="267"/>
            <ac:picMk id="9" creationId="{FEE25F35-2BAB-468E-A859-D8442D2871FA}"/>
          </ac:picMkLst>
        </pc:picChg>
        <pc:picChg chg="add del mod">
          <ac:chgData name="Tim Timborn" userId="f1aba662-c707-4223-bd1a-5cda4503c683" providerId="ADAL" clId="{BC1456D7-D263-4CC8-B79A-DE87D28E0F75}" dt="2019-02-27T09:27:49.715" v="105" actId="478"/>
          <ac:picMkLst>
            <pc:docMk/>
            <pc:sldMk cId="3002439263" sldId="267"/>
            <ac:picMk id="10" creationId="{A683F509-3938-4862-B9FD-E451658186CF}"/>
          </ac:picMkLst>
        </pc:picChg>
      </pc:sldChg>
      <pc:sldChg chg="addSp modSp">
        <pc:chgData name="Tim Timborn" userId="f1aba662-c707-4223-bd1a-5cda4503c683" providerId="ADAL" clId="{BC1456D7-D263-4CC8-B79A-DE87D28E0F75}" dt="2019-02-27T09:31:07.104" v="131" actId="1036"/>
        <pc:sldMkLst>
          <pc:docMk/>
          <pc:sldMk cId="2343120812" sldId="268"/>
        </pc:sldMkLst>
        <pc:spChg chg="mod">
          <ac:chgData name="Tim Timborn" userId="f1aba662-c707-4223-bd1a-5cda4503c683" providerId="ADAL" clId="{BC1456D7-D263-4CC8-B79A-DE87D28E0F75}" dt="2019-02-27T09:30:13.966" v="125" actId="1076"/>
          <ac:spMkLst>
            <pc:docMk/>
            <pc:sldMk cId="2343120812" sldId="268"/>
            <ac:spMk id="5" creationId="{E1E1C646-848A-4441-9E78-3879AC1ACD98}"/>
          </ac:spMkLst>
        </pc:spChg>
        <pc:picChg chg="add mod modCrop">
          <ac:chgData name="Tim Timborn" userId="f1aba662-c707-4223-bd1a-5cda4503c683" providerId="ADAL" clId="{BC1456D7-D263-4CC8-B79A-DE87D28E0F75}" dt="2019-02-27T09:31:07.104" v="131" actId="1036"/>
          <ac:picMkLst>
            <pc:docMk/>
            <pc:sldMk cId="2343120812" sldId="268"/>
            <ac:picMk id="4" creationId="{949E6A38-4336-426F-A682-98BCFF6F3BE8}"/>
          </ac:picMkLst>
        </pc:picChg>
      </pc:sldChg>
      <pc:sldChg chg="modSp">
        <pc:chgData name="Tim Timborn" userId="f1aba662-c707-4223-bd1a-5cda4503c683" providerId="ADAL" clId="{BC1456D7-D263-4CC8-B79A-DE87D28E0F75}" dt="2019-02-27T09:11:39.698" v="15" actId="1076"/>
        <pc:sldMkLst>
          <pc:docMk/>
          <pc:sldMk cId="2211025489" sldId="269"/>
        </pc:sldMkLst>
        <pc:spChg chg="mod">
          <ac:chgData name="Tim Timborn" userId="f1aba662-c707-4223-bd1a-5cda4503c683" providerId="ADAL" clId="{BC1456D7-D263-4CC8-B79A-DE87D28E0F75}" dt="2019-02-27T09:11:39.698" v="15" actId="1076"/>
          <ac:spMkLst>
            <pc:docMk/>
            <pc:sldMk cId="2211025489" sldId="269"/>
            <ac:spMk id="2" creationId="{00000000-0000-0000-0000-000000000000}"/>
          </ac:spMkLst>
        </pc:spChg>
      </pc:sldChg>
      <pc:sldChg chg="modSp">
        <pc:chgData name="Tim Timborn" userId="f1aba662-c707-4223-bd1a-5cda4503c683" providerId="ADAL" clId="{BC1456D7-D263-4CC8-B79A-DE87D28E0F75}" dt="2019-02-27T09:10:32.984" v="0" actId="27636"/>
        <pc:sldMkLst>
          <pc:docMk/>
          <pc:sldMk cId="2588402388" sldId="271"/>
        </pc:sldMkLst>
        <pc:spChg chg="mod">
          <ac:chgData name="Tim Timborn" userId="f1aba662-c707-4223-bd1a-5cda4503c683" providerId="ADAL" clId="{BC1456D7-D263-4CC8-B79A-DE87D28E0F75}" dt="2019-02-27T09:10:32.984" v="0" actId="27636"/>
          <ac:spMkLst>
            <pc:docMk/>
            <pc:sldMk cId="2588402388" sldId="271"/>
            <ac:spMk id="5" creationId="{E1E1C646-848A-4441-9E78-3879AC1ACD98}"/>
          </ac:spMkLst>
        </pc:spChg>
      </pc:sldChg>
      <pc:sldChg chg="modSp">
        <pc:chgData name="Tim Timborn" userId="f1aba662-c707-4223-bd1a-5cda4503c683" providerId="ADAL" clId="{BC1456D7-D263-4CC8-B79A-DE87D28E0F75}" dt="2019-02-27T09:12:00.083" v="17" actId="27636"/>
        <pc:sldMkLst>
          <pc:docMk/>
          <pc:sldMk cId="1853392139" sldId="273"/>
        </pc:sldMkLst>
        <pc:spChg chg="mod">
          <ac:chgData name="Tim Timborn" userId="f1aba662-c707-4223-bd1a-5cda4503c683" providerId="ADAL" clId="{BC1456D7-D263-4CC8-B79A-DE87D28E0F75}" dt="2019-02-27T09:12:00.083" v="17" actId="27636"/>
          <ac:spMkLst>
            <pc:docMk/>
            <pc:sldMk cId="1853392139" sldId="273"/>
            <ac:spMk id="5" creationId="{E1E1C646-848A-4441-9E78-3879AC1ACD98}"/>
          </ac:spMkLst>
        </pc:spChg>
      </pc:sldChg>
      <pc:sldChg chg="modSp">
        <pc:chgData name="Tim Timborn" userId="f1aba662-c707-4223-bd1a-5cda4503c683" providerId="ADAL" clId="{BC1456D7-D263-4CC8-B79A-DE87D28E0F75}" dt="2019-02-27T09:12:09.100" v="18" actId="255"/>
        <pc:sldMkLst>
          <pc:docMk/>
          <pc:sldMk cId="2032041966" sldId="274"/>
        </pc:sldMkLst>
        <pc:spChg chg="mod">
          <ac:chgData name="Tim Timborn" userId="f1aba662-c707-4223-bd1a-5cda4503c683" providerId="ADAL" clId="{BC1456D7-D263-4CC8-B79A-DE87D28E0F75}" dt="2019-02-27T09:12:09.100" v="18" actId="255"/>
          <ac:spMkLst>
            <pc:docMk/>
            <pc:sldMk cId="2032041966" sldId="274"/>
            <ac:spMk id="5" creationId="{E1E1C646-848A-4441-9E78-3879AC1ACD98}"/>
          </ac:spMkLst>
        </pc:spChg>
      </pc:sldChg>
      <pc:sldChg chg="modSp">
        <pc:chgData name="Tim Timborn" userId="f1aba662-c707-4223-bd1a-5cda4503c683" providerId="ADAL" clId="{BC1456D7-D263-4CC8-B79A-DE87D28E0F75}" dt="2019-02-27T09:14:01.491" v="29" actId="27636"/>
        <pc:sldMkLst>
          <pc:docMk/>
          <pc:sldMk cId="2305771620" sldId="275"/>
        </pc:sldMkLst>
        <pc:spChg chg="mod">
          <ac:chgData name="Tim Timborn" userId="f1aba662-c707-4223-bd1a-5cda4503c683" providerId="ADAL" clId="{BC1456D7-D263-4CC8-B79A-DE87D28E0F75}" dt="2019-02-27T09:14:01.491" v="29" actId="27636"/>
          <ac:spMkLst>
            <pc:docMk/>
            <pc:sldMk cId="2305771620" sldId="275"/>
            <ac:spMk id="5" creationId="{E1E1C646-848A-4441-9E78-3879AC1ACD98}"/>
          </ac:spMkLst>
        </pc:spChg>
      </pc:sldChg>
      <pc:sldChg chg="addSp delSp modSp">
        <pc:chgData name="Tim Timborn" userId="f1aba662-c707-4223-bd1a-5cda4503c683" providerId="ADAL" clId="{BC1456D7-D263-4CC8-B79A-DE87D28E0F75}" dt="2019-02-27T09:32:39.632" v="139" actId="478"/>
        <pc:sldMkLst>
          <pc:docMk/>
          <pc:sldMk cId="2528912136" sldId="276"/>
        </pc:sldMkLst>
        <pc:picChg chg="add del mod modCrop">
          <ac:chgData name="Tim Timborn" userId="f1aba662-c707-4223-bd1a-5cda4503c683" providerId="ADAL" clId="{BC1456D7-D263-4CC8-B79A-DE87D28E0F75}" dt="2019-02-27T09:32:39.632" v="139" actId="478"/>
          <ac:picMkLst>
            <pc:docMk/>
            <pc:sldMk cId="2528912136" sldId="276"/>
            <ac:picMk id="4" creationId="{E132BED8-9575-4A6C-9627-592DB09EB98A}"/>
          </ac:picMkLst>
        </pc:picChg>
      </pc:sldChg>
      <pc:sldChg chg="addSp delSp">
        <pc:chgData name="Tim Timborn" userId="f1aba662-c707-4223-bd1a-5cda4503c683" providerId="ADAL" clId="{BC1456D7-D263-4CC8-B79A-DE87D28E0F75}" dt="2019-03-12T13:54:12.418" v="371" actId="478"/>
        <pc:sldMkLst>
          <pc:docMk/>
          <pc:sldMk cId="2529455981" sldId="277"/>
        </pc:sldMkLst>
        <pc:spChg chg="add del">
          <ac:chgData name="Tim Timborn" userId="f1aba662-c707-4223-bd1a-5cda4503c683" providerId="ADAL" clId="{BC1456D7-D263-4CC8-B79A-DE87D28E0F75}" dt="2019-03-12T13:54:12.418" v="371" actId="478"/>
          <ac:spMkLst>
            <pc:docMk/>
            <pc:sldMk cId="2529455981" sldId="277"/>
            <ac:spMk id="6" creationId="{9197C06D-B6D9-44AA-8AC0-7402983DB615}"/>
          </ac:spMkLst>
        </pc:spChg>
      </pc:sldChg>
      <pc:sldChg chg="addSp delSp modSp add">
        <pc:chgData name="Tim Timborn" userId="f1aba662-c707-4223-bd1a-5cda4503c683" providerId="ADAL" clId="{BC1456D7-D263-4CC8-B79A-DE87D28E0F75}" dt="2019-03-12T13:54:39.206" v="384" actId="1076"/>
        <pc:sldMkLst>
          <pc:docMk/>
          <pc:sldMk cId="2231346826" sldId="279"/>
        </pc:sldMkLst>
        <pc:spChg chg="mod">
          <ac:chgData name="Tim Timborn" userId="f1aba662-c707-4223-bd1a-5cda4503c683" providerId="ADAL" clId="{BC1456D7-D263-4CC8-B79A-DE87D28E0F75}" dt="2019-03-12T13:54:39.206" v="384" actId="1076"/>
          <ac:spMkLst>
            <pc:docMk/>
            <pc:sldMk cId="2231346826" sldId="279"/>
            <ac:spMk id="2" creationId="{00000000-0000-0000-0000-000000000000}"/>
          </ac:spMkLst>
        </pc:spChg>
        <pc:spChg chg="add del mod">
          <ac:chgData name="Tim Timborn" userId="f1aba662-c707-4223-bd1a-5cda4503c683" providerId="ADAL" clId="{BC1456D7-D263-4CC8-B79A-DE87D28E0F75}" dt="2019-03-12T13:54:19.968" v="374" actId="478"/>
          <ac:spMkLst>
            <pc:docMk/>
            <pc:sldMk cId="2231346826" sldId="279"/>
            <ac:spMk id="4" creationId="{49A29736-69F8-4AF3-AC9F-62520F5BAFBA}"/>
          </ac:spMkLst>
        </pc:spChg>
        <pc:spChg chg="del">
          <ac:chgData name="Tim Timborn" userId="f1aba662-c707-4223-bd1a-5cda4503c683" providerId="ADAL" clId="{BC1456D7-D263-4CC8-B79A-DE87D28E0F75}" dt="2019-03-12T13:54:18.353" v="373" actId="478"/>
          <ac:spMkLst>
            <pc:docMk/>
            <pc:sldMk cId="2231346826" sldId="279"/>
            <ac:spMk id="5" creationId="{E1E1C646-848A-4441-9E78-3879AC1ACD98}"/>
          </ac:spMkLst>
        </pc:spChg>
        <pc:spChg chg="del">
          <ac:chgData name="Tim Timborn" userId="f1aba662-c707-4223-bd1a-5cda4503c683" providerId="ADAL" clId="{BC1456D7-D263-4CC8-B79A-DE87D28E0F75}" dt="2019-03-12T13:54:16.406" v="372" actId="478"/>
          <ac:spMkLst>
            <pc:docMk/>
            <pc:sldMk cId="2231346826" sldId="279"/>
            <ac:spMk id="6" creationId="{9197C06D-B6D9-44AA-8AC0-7402983DB615}"/>
          </ac:spMkLst>
        </pc:spChg>
      </pc:sldChg>
      <pc:sldMasterChg chg="addSp delSp modSp">
        <pc:chgData name="Tim Timborn" userId="f1aba662-c707-4223-bd1a-5cda4503c683" providerId="ADAL" clId="{BC1456D7-D263-4CC8-B79A-DE87D28E0F75}" dt="2019-03-11T13:07:31.535" v="360" actId="207"/>
        <pc:sldMasterMkLst>
          <pc:docMk/>
          <pc:sldMasterMk cId="3376477506" sldId="2147484011"/>
        </pc:sldMasterMkLst>
        <pc:spChg chg="add mod">
          <ac:chgData name="Tim Timborn" userId="f1aba662-c707-4223-bd1a-5cda4503c683" providerId="ADAL" clId="{BC1456D7-D263-4CC8-B79A-DE87D28E0F75}" dt="2019-03-11T13:07:31.535" v="360" actId="207"/>
          <ac:spMkLst>
            <pc:docMk/>
            <pc:sldMasterMk cId="3376477506" sldId="2147484011"/>
            <ac:spMk id="16" creationId="{5222AC8B-75AA-43B0-8524-1C2E1F7FABA2}"/>
          </ac:spMkLst>
        </pc:spChg>
        <pc:spChg chg="add del">
          <ac:chgData name="Tim Timborn" userId="f1aba662-c707-4223-bd1a-5cda4503c683" providerId="ADAL" clId="{BC1456D7-D263-4CC8-B79A-DE87D28E0F75}" dt="2019-03-05T14:43:37.680" v="344" actId="478"/>
          <ac:spMkLst>
            <pc:docMk/>
            <pc:sldMasterMk cId="3376477506" sldId="2147484011"/>
            <ac:spMk id="17" creationId="{1423C20C-5C9F-455D-B8F2-A69ABE72199C}"/>
          </ac:spMkLst>
        </pc:spChg>
        <pc:spChg chg="add del">
          <ac:chgData name="Tim Timborn" userId="f1aba662-c707-4223-bd1a-5cda4503c683" providerId="ADAL" clId="{BC1456D7-D263-4CC8-B79A-DE87D28E0F75}" dt="2019-03-11T13:00:40.178" v="357" actId="478"/>
          <ac:spMkLst>
            <pc:docMk/>
            <pc:sldMasterMk cId="3376477506" sldId="2147484011"/>
            <ac:spMk id="19" creationId="{6393A729-3E9C-4C3C-907E-3E54D782CE32}"/>
          </ac:spMkLst>
        </pc:spChg>
        <pc:picChg chg="del">
          <ac:chgData name="Tim Timborn" userId="f1aba662-c707-4223-bd1a-5cda4503c683" providerId="ADAL" clId="{BC1456D7-D263-4CC8-B79A-DE87D28E0F75}" dt="2019-03-05T14:38:06.721" v="308" actId="478"/>
          <ac:picMkLst>
            <pc:docMk/>
            <pc:sldMasterMk cId="3376477506" sldId="2147484011"/>
            <ac:picMk id="16" creationId="{AFC7CE09-B1CE-422B-ADE3-966558D1BD43}"/>
          </ac:picMkLst>
        </pc:picChg>
      </pc:sldMasterChg>
      <pc:sldMasterChg chg="addSp delSp modSp">
        <pc:chgData name="Tim Timborn" userId="f1aba662-c707-4223-bd1a-5cda4503c683" providerId="ADAL" clId="{BC1456D7-D263-4CC8-B79A-DE87D28E0F75}" dt="2019-03-11T13:07:22.451" v="359" actId="207"/>
        <pc:sldMasterMkLst>
          <pc:docMk/>
          <pc:sldMasterMk cId="1787021868" sldId="2147484021"/>
        </pc:sldMasterMkLst>
        <pc:spChg chg="add mod">
          <ac:chgData name="Tim Timborn" userId="f1aba662-c707-4223-bd1a-5cda4503c683" providerId="ADAL" clId="{BC1456D7-D263-4CC8-B79A-DE87D28E0F75}" dt="2019-03-11T13:07:22.451" v="359" actId="207"/>
          <ac:spMkLst>
            <pc:docMk/>
            <pc:sldMasterMk cId="1787021868" sldId="2147484021"/>
            <ac:spMk id="16" creationId="{C24ACDE9-3648-4730-B5C8-AC4690D3D362}"/>
          </ac:spMkLst>
        </pc:spChg>
        <pc:picChg chg="mod">
          <ac:chgData name="Tim Timborn" userId="f1aba662-c707-4223-bd1a-5cda4503c683" providerId="ADAL" clId="{BC1456D7-D263-4CC8-B79A-DE87D28E0F75}" dt="2019-03-05T14:37:04.296" v="303" actId="1076"/>
          <ac:picMkLst>
            <pc:docMk/>
            <pc:sldMasterMk cId="1787021868" sldId="2147484021"/>
            <ac:picMk id="7" creationId="{00000000-0000-0000-0000-000000000000}"/>
          </ac:picMkLst>
        </pc:picChg>
        <pc:picChg chg="add del mod">
          <ac:chgData name="Tim Timborn" userId="f1aba662-c707-4223-bd1a-5cda4503c683" providerId="ADAL" clId="{BC1456D7-D263-4CC8-B79A-DE87D28E0F75}" dt="2019-03-05T14:37:34.249" v="305" actId="478"/>
          <ac:picMkLst>
            <pc:docMk/>
            <pc:sldMasterMk cId="1787021868" sldId="2147484021"/>
            <ac:picMk id="14" creationId="{762843A0-55B1-48D9-BB1E-F7E7C8851F7D}"/>
          </ac:picMkLst>
        </pc:picChg>
        <pc:picChg chg="del">
          <ac:chgData name="Tim Timborn" userId="f1aba662-c707-4223-bd1a-5cda4503c683" providerId="ADAL" clId="{BC1456D7-D263-4CC8-B79A-DE87D28E0F75}" dt="2019-03-05T14:31:47.912" v="162" actId="478"/>
          <ac:picMkLst>
            <pc:docMk/>
            <pc:sldMasterMk cId="1787021868" sldId="2147484021"/>
            <ac:picMk id="15" creationId="{487D54D9-B743-47E9-B94C-90AF8C5C9C9D}"/>
          </ac:picMkLst>
        </pc:picChg>
      </pc:sldMasterChg>
    </pc:docChg>
  </pc:docChgLst>
  <pc:docChgLst>
    <pc:chgData name="Tord Pettersson" userId="S::tord@energikontornorr.se::fea8f568-ae71-4d28-8675-320ed8d9c6ff" providerId="AD" clId="Web-{E6F69075-BD5B-9E55-8079-FD0F2821FFB1}"/>
    <pc:docChg chg="modSld">
      <pc:chgData name="Tord Pettersson" userId="S::tord@energikontornorr.se::fea8f568-ae71-4d28-8675-320ed8d9c6ff" providerId="AD" clId="Web-{E6F69075-BD5B-9E55-8079-FD0F2821FFB1}" dt="2019-03-22T14:24:20.822" v="37" actId="20577"/>
      <pc:docMkLst>
        <pc:docMk/>
      </pc:docMkLst>
      <pc:sldChg chg="modSp">
        <pc:chgData name="Tord Pettersson" userId="S::tord@energikontornorr.se::fea8f568-ae71-4d28-8675-320ed8d9c6ff" providerId="AD" clId="Web-{E6F69075-BD5B-9E55-8079-FD0F2821FFB1}" dt="2019-03-22T14:24:20.807" v="36" actId="20577"/>
        <pc:sldMkLst>
          <pc:docMk/>
          <pc:sldMk cId="2211025489" sldId="269"/>
        </pc:sldMkLst>
        <pc:spChg chg="mod">
          <ac:chgData name="Tord Pettersson" userId="S::tord@energikontornorr.se::fea8f568-ae71-4d28-8675-320ed8d9c6ff" providerId="AD" clId="Web-{E6F69075-BD5B-9E55-8079-FD0F2821FFB1}" dt="2019-03-22T14:24:20.807" v="36" actId="20577"/>
          <ac:spMkLst>
            <pc:docMk/>
            <pc:sldMk cId="2211025489" sldId="269"/>
            <ac:spMk id="5" creationId="{E1E1C646-848A-4441-9E78-3879AC1ACD98}"/>
          </ac:spMkLst>
        </pc:spChg>
      </pc:sldChg>
    </pc:docChg>
  </pc:docChgLst>
  <pc:docChgLst>
    <pc:chgData name="Tord Pettersson" userId="fea8f568-ae71-4d28-8675-320ed8d9c6ff" providerId="ADAL" clId="{F6E48DEB-2FF2-4CA1-A6FF-C17670CB89B0}"/>
    <pc:docChg chg="custSel addSld modSld">
      <pc:chgData name="Tord Pettersson" userId="fea8f568-ae71-4d28-8675-320ed8d9c6ff" providerId="ADAL" clId="{F6E48DEB-2FF2-4CA1-A6FF-C17670CB89B0}" dt="2019-03-22T14:40:18.764" v="1265" actId="6549"/>
      <pc:docMkLst>
        <pc:docMk/>
      </pc:docMkLst>
      <pc:sldChg chg="modSp">
        <pc:chgData name="Tord Pettersson" userId="fea8f568-ae71-4d28-8675-320ed8d9c6ff" providerId="ADAL" clId="{F6E48DEB-2FF2-4CA1-A6FF-C17670CB89B0}" dt="2019-03-22T14:36:09.503" v="1233" actId="6549"/>
        <pc:sldMkLst>
          <pc:docMk/>
          <pc:sldMk cId="2343120812" sldId="268"/>
        </pc:sldMkLst>
        <pc:spChg chg="mod">
          <ac:chgData name="Tord Pettersson" userId="fea8f568-ae71-4d28-8675-320ed8d9c6ff" providerId="ADAL" clId="{F6E48DEB-2FF2-4CA1-A6FF-C17670CB89B0}" dt="2019-03-22T14:36:09.503" v="1233" actId="6549"/>
          <ac:spMkLst>
            <pc:docMk/>
            <pc:sldMk cId="2343120812" sldId="268"/>
            <ac:spMk id="5" creationId="{E1E1C646-848A-4441-9E78-3879AC1ACD98}"/>
          </ac:spMkLst>
        </pc:spChg>
      </pc:sldChg>
      <pc:sldChg chg="modSp">
        <pc:chgData name="Tord Pettersson" userId="fea8f568-ae71-4d28-8675-320ed8d9c6ff" providerId="ADAL" clId="{F6E48DEB-2FF2-4CA1-A6FF-C17670CB89B0}" dt="2019-03-22T11:05:13.583" v="433" actId="20577"/>
        <pc:sldMkLst>
          <pc:docMk/>
          <pc:sldMk cId="2211025489" sldId="269"/>
        </pc:sldMkLst>
        <pc:spChg chg="mod">
          <ac:chgData name="Tord Pettersson" userId="fea8f568-ae71-4d28-8675-320ed8d9c6ff" providerId="ADAL" clId="{F6E48DEB-2FF2-4CA1-A6FF-C17670CB89B0}" dt="2019-03-22T11:05:13.583" v="433" actId="20577"/>
          <ac:spMkLst>
            <pc:docMk/>
            <pc:sldMk cId="2211025489" sldId="269"/>
            <ac:spMk id="5" creationId="{E1E1C646-848A-4441-9E78-3879AC1ACD98}"/>
          </ac:spMkLst>
        </pc:spChg>
      </pc:sldChg>
      <pc:sldChg chg="modSp">
        <pc:chgData name="Tord Pettersson" userId="fea8f568-ae71-4d28-8675-320ed8d9c6ff" providerId="ADAL" clId="{F6E48DEB-2FF2-4CA1-A6FF-C17670CB89B0}" dt="2019-03-22T14:25:11.673" v="1031" actId="6549"/>
        <pc:sldMkLst>
          <pc:docMk/>
          <pc:sldMk cId="353166416" sldId="270"/>
        </pc:sldMkLst>
        <pc:spChg chg="mod">
          <ac:chgData name="Tord Pettersson" userId="fea8f568-ae71-4d28-8675-320ed8d9c6ff" providerId="ADAL" clId="{F6E48DEB-2FF2-4CA1-A6FF-C17670CB89B0}" dt="2019-03-22T14:25:11.673" v="1031" actId="6549"/>
          <ac:spMkLst>
            <pc:docMk/>
            <pc:sldMk cId="353166416" sldId="270"/>
            <ac:spMk id="5" creationId="{E1E1C646-848A-4441-9E78-3879AC1ACD98}"/>
          </ac:spMkLst>
        </pc:spChg>
      </pc:sldChg>
      <pc:sldChg chg="modSp">
        <pc:chgData name="Tord Pettersson" userId="fea8f568-ae71-4d28-8675-320ed8d9c6ff" providerId="ADAL" clId="{F6E48DEB-2FF2-4CA1-A6FF-C17670CB89B0}" dt="2019-03-22T14:27:34.449" v="1053" actId="6549"/>
        <pc:sldMkLst>
          <pc:docMk/>
          <pc:sldMk cId="2588402388" sldId="271"/>
        </pc:sldMkLst>
        <pc:spChg chg="mod">
          <ac:chgData name="Tord Pettersson" userId="fea8f568-ae71-4d28-8675-320ed8d9c6ff" providerId="ADAL" clId="{F6E48DEB-2FF2-4CA1-A6FF-C17670CB89B0}" dt="2019-03-22T14:27:34.449" v="1053" actId="6549"/>
          <ac:spMkLst>
            <pc:docMk/>
            <pc:sldMk cId="2588402388" sldId="271"/>
            <ac:spMk id="5" creationId="{E1E1C646-848A-4441-9E78-3879AC1ACD98}"/>
          </ac:spMkLst>
        </pc:spChg>
      </pc:sldChg>
      <pc:sldChg chg="modSp">
        <pc:chgData name="Tord Pettersson" userId="fea8f568-ae71-4d28-8675-320ed8d9c6ff" providerId="ADAL" clId="{F6E48DEB-2FF2-4CA1-A6FF-C17670CB89B0}" dt="2019-03-22T14:40:18.764" v="1265" actId="6549"/>
        <pc:sldMkLst>
          <pc:docMk/>
          <pc:sldMk cId="1118781243" sldId="272"/>
        </pc:sldMkLst>
        <pc:spChg chg="mod">
          <ac:chgData name="Tord Pettersson" userId="fea8f568-ae71-4d28-8675-320ed8d9c6ff" providerId="ADAL" clId="{F6E48DEB-2FF2-4CA1-A6FF-C17670CB89B0}" dt="2019-03-22T14:40:18.764" v="1265" actId="6549"/>
          <ac:spMkLst>
            <pc:docMk/>
            <pc:sldMk cId="1118781243" sldId="272"/>
            <ac:spMk id="2" creationId="{00000000-0000-0000-0000-000000000000}"/>
          </ac:spMkLst>
        </pc:spChg>
      </pc:sldChg>
      <pc:sldChg chg="modSp">
        <pc:chgData name="Tord Pettersson" userId="fea8f568-ae71-4d28-8675-320ed8d9c6ff" providerId="ADAL" clId="{F6E48DEB-2FF2-4CA1-A6FF-C17670CB89B0}" dt="2019-03-22T11:28:33.463" v="1016" actId="113"/>
        <pc:sldMkLst>
          <pc:docMk/>
          <pc:sldMk cId="2231346826" sldId="279"/>
        </pc:sldMkLst>
        <pc:spChg chg="mod">
          <ac:chgData name="Tord Pettersson" userId="fea8f568-ae71-4d28-8675-320ed8d9c6ff" providerId="ADAL" clId="{F6E48DEB-2FF2-4CA1-A6FF-C17670CB89B0}" dt="2019-03-22T11:28:33.463" v="1016" actId="113"/>
          <ac:spMkLst>
            <pc:docMk/>
            <pc:sldMk cId="2231346826" sldId="279"/>
            <ac:spMk id="2" creationId="{00000000-0000-0000-0000-000000000000}"/>
          </ac:spMkLst>
        </pc:spChg>
      </pc:sldChg>
      <pc:sldChg chg="modSp add">
        <pc:chgData name="Tord Pettersson" userId="fea8f568-ae71-4d28-8675-320ed8d9c6ff" providerId="ADAL" clId="{F6E48DEB-2FF2-4CA1-A6FF-C17670CB89B0}" dt="2019-03-22T14:29:59.286" v="1129" actId="122"/>
        <pc:sldMkLst>
          <pc:docMk/>
          <pc:sldMk cId="1533717902" sldId="280"/>
        </pc:sldMkLst>
        <pc:spChg chg="mod">
          <ac:chgData name="Tord Pettersson" userId="fea8f568-ae71-4d28-8675-320ed8d9c6ff" providerId="ADAL" clId="{F6E48DEB-2FF2-4CA1-A6FF-C17670CB89B0}" dt="2019-03-22T11:14:04.565" v="479" actId="6549"/>
          <ac:spMkLst>
            <pc:docMk/>
            <pc:sldMk cId="1533717902" sldId="280"/>
            <ac:spMk id="2" creationId="{00000000-0000-0000-0000-000000000000}"/>
          </ac:spMkLst>
        </pc:spChg>
        <pc:spChg chg="mod">
          <ac:chgData name="Tord Pettersson" userId="fea8f568-ae71-4d28-8675-320ed8d9c6ff" providerId="ADAL" clId="{F6E48DEB-2FF2-4CA1-A6FF-C17670CB89B0}" dt="2019-03-22T14:29:59.286" v="1129" actId="122"/>
          <ac:spMkLst>
            <pc:docMk/>
            <pc:sldMk cId="1533717902" sldId="280"/>
            <ac:spMk id="5" creationId="{E1E1C646-848A-4441-9E78-3879AC1ACD98}"/>
          </ac:spMkLst>
        </pc:spChg>
      </pc:sldChg>
    </pc:docChg>
  </pc:docChgLst>
  <pc:docChgLst>
    <pc:chgData name="Tord Pettersson" userId="S::tord@energikontornorr.se::fea8f568-ae71-4d28-8675-320ed8d9c6ff" providerId="AD" clId="Web-{AC45D163-D593-2A3A-DEF7-D57D810FD0D1}"/>
    <pc:docChg chg="modSld">
      <pc:chgData name="Tord Pettersson" userId="S::tord@energikontornorr.se::fea8f568-ae71-4d28-8675-320ed8d9c6ff" providerId="AD" clId="Web-{AC45D163-D593-2A3A-DEF7-D57D810FD0D1}" dt="2019-03-22T10:46:54.587" v="251" actId="20577"/>
      <pc:docMkLst>
        <pc:docMk/>
      </pc:docMkLst>
      <pc:sldChg chg="modSp">
        <pc:chgData name="Tord Pettersson" userId="S::tord@energikontornorr.se::fea8f568-ae71-4d28-8675-320ed8d9c6ff" providerId="AD" clId="Web-{AC45D163-D593-2A3A-DEF7-D57D810FD0D1}" dt="2019-03-22T10:46:54.587" v="250" actId="20577"/>
        <pc:sldMkLst>
          <pc:docMk/>
          <pc:sldMk cId="2528912136" sldId="276"/>
        </pc:sldMkLst>
        <pc:spChg chg="mod">
          <ac:chgData name="Tord Pettersson" userId="S::tord@energikontornorr.se::fea8f568-ae71-4d28-8675-320ed8d9c6ff" providerId="AD" clId="Web-{AC45D163-D593-2A3A-DEF7-D57D810FD0D1}" dt="2019-03-22T10:46:54.587" v="250" actId="20577"/>
          <ac:spMkLst>
            <pc:docMk/>
            <pc:sldMk cId="2528912136" sldId="276"/>
            <ac:spMk id="5" creationId="{E1E1C646-848A-4441-9E78-3879AC1ACD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6554-B611-AE4F-A250-6FCAA7980C0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DC6A-76A4-C842-8E8D-A46A017CB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2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2115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867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408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370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93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0977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3549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96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725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358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78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83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412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966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69B15FC-6F39-4DCA-819A-DD0F3C3DD812}"/>
              </a:ext>
            </a:extLst>
          </p:cNvPr>
          <p:cNvSpPr/>
          <p:nvPr userDrawn="1"/>
        </p:nvSpPr>
        <p:spPr>
          <a:xfrm>
            <a:off x="7105559" y="6037595"/>
            <a:ext cx="1911927" cy="598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C3D113C-D821-4492-B9EB-9142FCAE5365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161" y="6233908"/>
            <a:ext cx="1344814" cy="2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 descr="Bildresultat fÃ¶r sparbanken nord">
            <a:extLst>
              <a:ext uri="{FF2B5EF4-FFF2-40B4-BE49-F238E27FC236}">
                <a16:creationId xmlns:a16="http://schemas.microsoft.com/office/drawing/2014/main" id="{C689B442-4CCB-4ADE-B956-6D78D9EB7988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6" t="30270" b="25388"/>
          <a:stretch/>
        </p:blipFill>
        <p:spPr bwMode="auto">
          <a:xfrm>
            <a:off x="2312051" y="6230571"/>
            <a:ext cx="2144027" cy="381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10C214-CEB5-4FF9-A58D-560F6049521E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971" y="6124589"/>
            <a:ext cx="1268282" cy="49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A6F3E31-0930-4BBC-9963-38D7DA958D3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0" y="6274347"/>
            <a:ext cx="710292" cy="25296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C2765AC-CD96-4463-9097-8D929A7DC0F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580" y="6129455"/>
            <a:ext cx="1545875" cy="53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222AC8B-75AA-43B0-8524-1C2E1F7FABA2}"/>
              </a:ext>
            </a:extLst>
          </p:cNvPr>
          <p:cNvSpPr txBox="1"/>
          <p:nvPr userDrawn="1"/>
        </p:nvSpPr>
        <p:spPr>
          <a:xfrm>
            <a:off x="7129732" y="44451"/>
            <a:ext cx="207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4"/>
                </a:solidFill>
                <a:latin typeface="+mn-lt"/>
              </a:rPr>
              <a:t>KONKURRENSKRAFT 2030</a:t>
            </a:r>
          </a:p>
          <a:p>
            <a:r>
              <a:rPr lang="sv-SE" sz="800">
                <a:latin typeface="+mn-lt"/>
                <a:ea typeface="Fira Sans" panose="020B0503050000020004" pitchFamily="34" charset="0"/>
              </a:rPr>
              <a:t>ETT PROJEKT FRÅN ENERGIKONTOR NORR</a:t>
            </a:r>
          </a:p>
        </p:txBody>
      </p:sp>
    </p:spTree>
    <p:extLst>
      <p:ext uri="{BB962C8B-B14F-4D97-AF65-F5344CB8AC3E}">
        <p14:creationId xmlns:p14="http://schemas.microsoft.com/office/powerpoint/2010/main" val="33764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1384E95-EDB0-4880-B123-1DAA2E9A4AFE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580" y="6129455"/>
            <a:ext cx="1545875" cy="53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F9155CD-19EA-4136-901F-9318D3356C5E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161" y="6233908"/>
            <a:ext cx="1344814" cy="2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Bildresultat fÃ¶r sparbanken nord">
            <a:extLst>
              <a:ext uri="{FF2B5EF4-FFF2-40B4-BE49-F238E27FC236}">
                <a16:creationId xmlns:a16="http://schemas.microsoft.com/office/drawing/2014/main" id="{B8A5047E-8290-47DD-8939-C5D32E69C4FE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6" t="30270" b="25388"/>
          <a:stretch/>
        </p:blipFill>
        <p:spPr bwMode="auto">
          <a:xfrm>
            <a:off x="2312051" y="6230571"/>
            <a:ext cx="2144027" cy="381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E1714E-7287-4A6E-9266-6DF3C3E68E9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971" y="6124589"/>
            <a:ext cx="1268282" cy="49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B374225-781A-49E8-A1DC-0E3F2C0570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300" y="6274347"/>
            <a:ext cx="710292" cy="25296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24ACDE9-3648-4730-B5C8-AC4690D3D362}"/>
              </a:ext>
            </a:extLst>
          </p:cNvPr>
          <p:cNvSpPr txBox="1"/>
          <p:nvPr userDrawn="1"/>
        </p:nvSpPr>
        <p:spPr>
          <a:xfrm>
            <a:off x="7129732" y="44451"/>
            <a:ext cx="207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chemeClr val="accent4"/>
                </a:solidFill>
                <a:latin typeface="+mn-lt"/>
              </a:rPr>
              <a:t>KONKURRENSKRAFT 2030</a:t>
            </a:r>
          </a:p>
          <a:p>
            <a:r>
              <a:rPr lang="sv-SE" sz="800">
                <a:latin typeface="+mn-lt"/>
                <a:ea typeface="Fira Sans" panose="020B0503050000020004" pitchFamily="34" charset="0"/>
              </a:rPr>
              <a:t>ETT PROJEKT FRÅN ENERGIKONTOR NORR</a:t>
            </a:r>
          </a:p>
        </p:txBody>
      </p:sp>
    </p:spTree>
    <p:extLst>
      <p:ext uri="{BB962C8B-B14F-4D97-AF65-F5344CB8AC3E}">
        <p14:creationId xmlns:p14="http://schemas.microsoft.com/office/powerpoint/2010/main" val="17870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rd@energikontornorr.s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0890BD-DEDC-4680-B54D-72F95202C58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88841" y="3331029"/>
            <a:ext cx="6932645" cy="18661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>
                <a:latin typeface="+mj-lt"/>
              </a:rPr>
              <a:t>Konkurrenskraft 2030</a:t>
            </a:r>
            <a:br>
              <a:rPr lang="sv-SE" b="1">
                <a:latin typeface="+mj-lt"/>
              </a:rPr>
            </a:br>
            <a:br>
              <a:rPr lang="sv-SE">
                <a:latin typeface="+mj-lt"/>
              </a:rPr>
            </a:br>
            <a:r>
              <a:rPr lang="sv-SE">
                <a:latin typeface="+mj-lt"/>
              </a:rPr>
              <a:t>Mål och förutsättningar, </a:t>
            </a:r>
            <a:br>
              <a:rPr lang="sv-SE">
                <a:latin typeface="+mj-lt"/>
              </a:rPr>
            </a:br>
            <a:r>
              <a:rPr lang="sv-SE">
                <a:latin typeface="+mj-lt"/>
              </a:rPr>
              <a:t>Kick off i </a:t>
            </a:r>
            <a:r>
              <a:rPr lang="sv-SE" err="1">
                <a:latin typeface="+mj-lt"/>
              </a:rPr>
              <a:t>Brändön</a:t>
            </a:r>
            <a:r>
              <a:rPr lang="sv-SE">
                <a:latin typeface="+mj-lt"/>
              </a:rPr>
              <a:t> 26-27 mars 2019</a:t>
            </a:r>
          </a:p>
          <a:p>
            <a:pPr marL="0" indent="0">
              <a:buNone/>
            </a:pPr>
            <a:r>
              <a:rPr lang="sv-SE" sz="1800">
                <a:latin typeface="+mj-lt"/>
              </a:rPr>
              <a:t>Tord Pettersson, </a:t>
            </a:r>
            <a:r>
              <a:rPr lang="sv-SE" sz="1800">
                <a:latin typeface="+mj-lt"/>
                <a:hlinkClick r:id="rId2"/>
              </a:rPr>
              <a:t>tord@energikontornorr.se</a:t>
            </a:r>
            <a:endParaRPr lang="sv-SE" sz="1800">
              <a:latin typeface="+mj-lt"/>
            </a:endParaRPr>
          </a:p>
          <a:p>
            <a:endParaRPr lang="sv-SE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85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Almi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469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Rekrytering av företag (i Norrbotten och Västerbotten)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Företagskontakter, genomförande av intervjuer samt mentorstöd till deltagande företag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Bidrar med erfarenhetsbaserad input till analys och utveckling av metodik och verktyg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Nätverkande med deltagande SMF inom Almis nätverk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Störst fokus på aktiviteterna 4 (Test av metod för affärsstrategisk dialog) och 7 (Affärsstrategisk dialog)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 dirty="0"/>
              <a:t>Har även mindre delar i aktivitet 5 (Digital plattform), 8 (Spridning och förankring av modell/verktyg) och 10 (Extern utvärdering/lärande)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5316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Företagarna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71568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Rekrytering av företag (i Norrbotten)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Företagskontakter, genomförande av intervjuer samt mentorstöd till deltagande företag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Bidrar till analys och utveckling av metodik och verktyg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/>
              <a:t>Nätverkande med deltagande SMF som är medlemmar i Företagarna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/>
              <a:t>Störst fokus på aktiviteterna 4 (Test av metod för affärsstrategisk dialog), 7 (Affärsstrategisk dialog) och 8 (Spridning och förankring av modell/verktyg)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/>
              <a:t>Har även mindre delar i aktivitet 5 (Digital plattform) och 10 (Extern utvärdering/lärande)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40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Projektets grupper/råd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600" dirty="0"/>
              <a:t>Projektarbetsgrupp – </a:t>
            </a:r>
            <a:r>
              <a:rPr lang="sv-SE" sz="2600" i="1" dirty="0"/>
              <a:t>tillsätts internt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600" dirty="0"/>
              <a:t>Styrgrupp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600" dirty="0"/>
              <a:t>Kommunikationsråd 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600" dirty="0"/>
              <a:t>Utvecklingsgrupp för affärsstrategisk dialog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600" dirty="0"/>
              <a:t>Referensgrupp för utveckling av digital plattform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600" dirty="0"/>
              <a:t>Energisakkunniggrupp – </a:t>
            </a:r>
            <a:r>
              <a:rPr lang="sv-SE" sz="2600" i="1" dirty="0"/>
              <a:t>tillsätts internt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600" dirty="0"/>
          </a:p>
          <a:p>
            <a:pPr marL="0" indent="0" algn="ctr">
              <a:buClr>
                <a:schemeClr val="accent3"/>
              </a:buClr>
              <a:buNone/>
            </a:pPr>
            <a:r>
              <a:rPr lang="sv-SE" sz="2600" b="1" dirty="0"/>
              <a:t>Förslag på bra personer att ha med?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371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Kommunala näringslivskontor!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/>
              <a:t>Inför varje inledande besök i ett enskilt företag ska den lokala näringslivsfunktionen kontaktas och informeras om projektet och syftet med besöket.</a:t>
            </a:r>
          </a:p>
        </p:txBody>
      </p:sp>
    </p:spTree>
    <p:extLst>
      <p:ext uri="{BB962C8B-B14F-4D97-AF65-F5344CB8AC3E}">
        <p14:creationId xmlns:p14="http://schemas.microsoft.com/office/powerpoint/2010/main" val="111878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Krav från Tillväxtverket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/>
              <a:t>Informera om att projektet delfinansieras av ERUF. (Även övriga finansiärer vill synas. Därför använder vi projektmallarna med alla loggor vid kommunikation internt och externt.) 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2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/>
              <a:t>Innan aktivitet inleds i ett enskilt företag ska ett intyg om försumbart stöd ha fyllts i och sänts till TVV för kontroll</a:t>
            </a:r>
          </a:p>
          <a:p>
            <a:pPr marL="457200" indent="-457200">
              <a:buFontTx/>
              <a:buChar char="-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39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Krav från EK Norr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Alla som arbetar i och finansieras av projektet ska föra projektdagbok över vad de gör inom projektet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Innan aktivitet inleds i ett enskilt företag ska, utöver intyg om försumbart stöd, en avsiktsförklaring ha undertecknats av företaget (avsiktsförklaringen innehåller </a:t>
            </a:r>
            <a:r>
              <a:rPr lang="sv-SE" sz="2000" err="1"/>
              <a:t>bl</a:t>
            </a:r>
            <a:r>
              <a:rPr lang="sv-SE" sz="2000"/>
              <a:t> a projektets förväntan på det deltagande företaget)</a:t>
            </a:r>
          </a:p>
          <a:p>
            <a:pPr marL="457200" indent="-457200">
              <a:buFontTx/>
              <a:buChar char="-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04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Projektperiod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3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/>
              <a:t>2019-01-01 – 2021-12-31</a:t>
            </a:r>
          </a:p>
          <a:p>
            <a:pPr marL="0" indent="0">
              <a:buNone/>
            </a:pPr>
            <a:r>
              <a:rPr lang="sv-SE" sz="2400"/>
              <a:t>Varav stöd under de sista 4 månaderna endast ges för kostnader kopplade till slutredovisningen, såsom:</a:t>
            </a:r>
          </a:p>
          <a:p>
            <a:endParaRPr lang="sv-SE" sz="24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400"/>
              <a:t>Insamling och spridning av resultat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400"/>
              <a:t>Utvärdering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400"/>
              <a:t>Analys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400"/>
              <a:t>Slutrapportering av utvärdering 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400"/>
              <a:t>Slutrapportering av projekt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7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Aktivitetsindikatorer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/>
              <a:t>Antal företag som får annat stöd än ekonomiskt stöd: 35 företag</a:t>
            </a:r>
          </a:p>
          <a:p>
            <a:endParaRPr lang="sv-SE" sz="2000"/>
          </a:p>
          <a:p>
            <a:r>
              <a:rPr lang="sv-SE" sz="2000"/>
              <a:t>Minskad energianvändning hos deltagande företag och organisationer: 500 MWh</a:t>
            </a:r>
          </a:p>
          <a:p>
            <a:endParaRPr lang="sv-SE" sz="2000">
              <a:cs typeface="Calibri"/>
            </a:endParaRPr>
          </a:p>
          <a:p>
            <a:r>
              <a:rPr lang="sv-SE" sz="2000" i="1">
                <a:cs typeface="Calibri"/>
              </a:rPr>
              <a:t>Antal framtagna kunskapsunderlag, strategier och program (handlingsplaner): 35 </a:t>
            </a:r>
            <a:r>
              <a:rPr lang="sv-SE" sz="2000" i="1" err="1">
                <a:cs typeface="Calibri"/>
              </a:rPr>
              <a:t>st</a:t>
            </a:r>
            <a:r>
              <a:rPr lang="sv-SE" sz="2000" i="1">
                <a:cs typeface="Calibri"/>
              </a:rPr>
              <a:t> (Region Norrbotten)</a:t>
            </a:r>
          </a:p>
        </p:txBody>
      </p:sp>
    </p:spTree>
    <p:extLst>
      <p:ext uri="{BB962C8B-B14F-4D97-AF65-F5344CB8AC3E}">
        <p14:creationId xmlns:p14="http://schemas.microsoft.com/office/powerpoint/2010/main" val="252891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/>
              <a:t>Totalt 11, 66 </a:t>
            </a:r>
            <a:r>
              <a:rPr lang="sv-SE" sz="2000" err="1"/>
              <a:t>milj</a:t>
            </a:r>
            <a:r>
              <a:rPr lang="sv-SE" sz="2000"/>
              <a:t> kr</a:t>
            </a:r>
          </a:p>
        </p:txBody>
      </p:sp>
      <p:sp>
        <p:nvSpPr>
          <p:cNvPr id="6" name="Platshållare för innehåll 49">
            <a:extLst>
              <a:ext uri="{FF2B5EF4-FFF2-40B4-BE49-F238E27FC236}">
                <a16:creationId xmlns:a16="http://schemas.microsoft.com/office/drawing/2014/main" id="{9197C06D-B6D9-44AA-8AC0-7402983DB615}"/>
              </a:ext>
            </a:extLst>
          </p:cNvPr>
          <p:cNvSpPr txBox="1">
            <a:spLocks/>
          </p:cNvSpPr>
          <p:nvPr/>
        </p:nvSpPr>
        <p:spPr>
          <a:xfrm>
            <a:off x="889000" y="5289550"/>
            <a:ext cx="7772400" cy="156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/>
              <a:t>Projektet Konkurrenskraft 2030 drivs av Energikontor Norr i samverkan med Luleå tekniska universitet (Entreprenörskap och innovation, Redovisning och styrning), Almi Företagspartner Nord och Företagarna Norrbotten.  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45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5355" y="1197483"/>
            <a:ext cx="8229600" cy="4406904"/>
          </a:xfrm>
        </p:spPr>
        <p:txBody>
          <a:bodyPr>
            <a:normAutofit/>
          </a:bodyPr>
          <a:lstStyle/>
          <a:p>
            <a:pPr algn="l"/>
            <a:r>
              <a:rPr lang="sv-SE" b="1"/>
              <a:t>Frågor:</a:t>
            </a:r>
            <a:br>
              <a:rPr lang="sv-SE"/>
            </a:br>
            <a:r>
              <a:rPr lang="sv-SE" sz="2800" b="1"/>
              <a:t>Hur når vi en så bred målgrupp som möjligt?</a:t>
            </a:r>
            <a:br>
              <a:rPr lang="sv-SE" sz="2800" b="1"/>
            </a:br>
            <a:br>
              <a:rPr lang="sv-SE" sz="2800" b="1"/>
            </a:br>
            <a:r>
              <a:rPr lang="sv-SE" sz="2800" b="1"/>
              <a:t>Var bör projektet synas för att nå ut så brett som möjligt?</a:t>
            </a:r>
          </a:p>
        </p:txBody>
      </p:sp>
    </p:spTree>
    <p:extLst>
      <p:ext uri="{BB962C8B-B14F-4D97-AF65-F5344CB8AC3E}">
        <p14:creationId xmlns:p14="http://schemas.microsoft.com/office/powerpoint/2010/main" val="22313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Övergripande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1407AA-8DEA-4292-BF4D-674FF2038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/>
              <a:t>Att stödja övergången till en koldioxidsnål ekonomi genom att:</a:t>
            </a:r>
            <a:br>
              <a:rPr lang="sv-SE" sz="1800"/>
            </a:br>
            <a:endParaRPr lang="sv-SE" sz="18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Utveckla kompetens och arbetssätt om hållbar utveckling hos</a:t>
            </a:r>
            <a:r>
              <a:rPr lang="sv-SE" sz="2000" b="1"/>
              <a:t> </a:t>
            </a:r>
            <a:r>
              <a:rPr lang="sv-SE" sz="2000"/>
              <a:t>mindre SMF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Stärka konkurrenskraften i mindre SMF genom att minska deras energianvändning och klimatpåverkan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619974-812A-46ED-A13B-483209C0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3" y="4239309"/>
            <a:ext cx="2288517" cy="16448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497E971-C42E-490A-AA49-8BE5D31AA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97" y="4239309"/>
            <a:ext cx="2464033" cy="16448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4A8780E-076E-4623-8D44-8D9EB4752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69" y="4239309"/>
            <a:ext cx="2403439" cy="16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Projektmål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5BD50F-511E-43C5-B2F2-A4A9DC48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En utvecklad och verifierad metodik för affärsstrategisk dialog med hållbarhet i fokus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Åtgärder och förslag för minskad energianvändning och klimatpåverkan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E257D4-5801-4636-BC15-A0D83432A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3" y="4239309"/>
            <a:ext cx="2288517" cy="16448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0EEF66B-EC60-4829-AE07-E76473FAC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97" y="4239309"/>
            <a:ext cx="2464033" cy="16448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F04A0CC-0495-4178-B9AC-0A368BBB8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69" y="4239309"/>
            <a:ext cx="2403439" cy="16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Delmål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2714"/>
            <a:ext cx="8229600" cy="4061571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Digital plattform som samlar info, metoder och verktyg för genomförande av affärsstrategisk dialog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Genomförd dialog i minst 35 mindre SMF som resulterat i ökad medvetenhet om hållbarhet samt åtgärder och förslag för minskad energianvändning och klimatpåverkan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20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Regional och nationell spridning av projektet och den digitala plattformen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A1FD71-A17F-4182-B50F-6E14953F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3" y="4239309"/>
            <a:ext cx="2288517" cy="16448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E992583-703E-4F7A-B1E8-30B8FE482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97" y="4239309"/>
            <a:ext cx="2464033" cy="16448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D9D1D44-EEDF-44D7-9BBD-477E606E3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69" y="4239309"/>
            <a:ext cx="2403439" cy="16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Förväntade resultat</a:t>
            </a:r>
            <a:endParaRPr lang="sv-SE" sz="240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Verifierad och tillgängliggjord metodik för affärsstrategisk dialog med hållbarhetsfokus för mindre SMF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Goda exempel på energieffektivt och hållbart företagande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Beslutsfärdiga förslag på minskad energianvändning och klimatpåverkan byggda på dialog med och analys av deltagande SMF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Presentation av samlade erfarenheter från dialog med och analys av deltagande SMF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Digital plattform med metodik och verktyg för affärsstrategisk dialog med hållbarhetsfokus för mindre SMF</a:t>
            </a:r>
          </a:p>
          <a:p>
            <a:pPr marL="457200" indent="-457200">
              <a:buFontTx/>
              <a:buChar char="-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80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Övrigt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Minst 40% av de deltagande företagen ska ledas/ägas av det underrepresenterade könet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Aktivt arbete för att nå företag och branscher med både kvinnligt och manligt ledarskap/ägande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Framtagande av plan för integration av jämställdhet, mångfald och övrig social hållbarhet för hela projektet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Expertis i social hållbarhet ska knytas till projektet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sv-SE" sz="1600"/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1600"/>
              <a:t>Utbildningar i jämställdhet och övrig social hållbarhet för deltagande affärsutvecklare, rådgivare m </a:t>
            </a:r>
            <a:r>
              <a:rPr lang="sv-SE" sz="1600" err="1"/>
              <a:t>fl</a:t>
            </a: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04497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Målgrupp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/>
              <a:t>Primär</a:t>
            </a:r>
          </a:p>
          <a:p>
            <a:r>
              <a:rPr lang="sv-SE" sz="2000"/>
              <a:t>Mindre SMF (upp till 50 anställda)</a:t>
            </a:r>
          </a:p>
          <a:p>
            <a:endParaRPr lang="sv-SE" sz="2000" u="sng"/>
          </a:p>
          <a:p>
            <a:pPr marL="0" indent="0">
              <a:buNone/>
            </a:pPr>
            <a:r>
              <a:rPr lang="sv-SE" sz="2000" b="1"/>
              <a:t>Sekundär</a:t>
            </a:r>
          </a:p>
          <a:p>
            <a:r>
              <a:rPr lang="sv-SE" sz="2000"/>
              <a:t>Rådgivare inom affärsutveckling, alternativt energi- och klimatrådgivning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0625AB-9770-4B77-97BF-520B88B19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70" y="4224628"/>
            <a:ext cx="2468059" cy="16448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CAD65C1-9DED-4BD0-9BCF-DDEAF7CBB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8" y="4228896"/>
            <a:ext cx="2468059" cy="164756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EE25F35-2BAB-468E-A859-D8442D2871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766" y="4233017"/>
            <a:ext cx="2585461" cy="1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Energikontor Norrs roll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708"/>
            <a:ext cx="8229600" cy="406157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Projektledning; via huvud- och delprojektledare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Läges- och slutrapportering samt utvärdering och lärande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Övergripande ansvar för ekonomi, administration och upphandling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Sakkunskap i energi och klimat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Omvärldsbevakning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 dirty="0"/>
              <a:t>Extern kommunikation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9E6A38-4336-426F-A682-98BCFF6F3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240" y="3993159"/>
            <a:ext cx="3871519" cy="18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2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75306"/>
            <a:ext cx="8229600" cy="1143000"/>
          </a:xfrm>
        </p:spPr>
        <p:txBody>
          <a:bodyPr>
            <a:normAutofit/>
          </a:bodyPr>
          <a:lstStyle/>
          <a:p>
            <a:r>
              <a:rPr lang="sv-SE"/>
              <a:t>LTU</a:t>
            </a:r>
            <a:r>
              <a:rPr lang="sv-SE" sz="3600"/>
              <a:t> </a:t>
            </a:r>
            <a:r>
              <a:rPr lang="sv-SE" sz="1800"/>
              <a:t>(Entreprenörskap och innovation, Redovisning och styrning)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1E1C646-848A-4441-9E78-3879AC1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000"/>
              <a:t>Inledande omvärldsbevakning (faktainsamling) och analys av </a:t>
            </a:r>
            <a:r>
              <a:rPr lang="sv-SE" sz="2000" dirty="0"/>
              <a:t>metoder, modeller, verktyg kopplat till affärsstrategisk dialog med SMF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000"/>
              <a:t>Medverkar vid analys och utveckling av metodik</a:t>
            </a:r>
            <a:endParaRPr lang="sv-SE" sz="20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000"/>
              <a:t>Störst fokus på aktiviteterna 2 (Inledning/faktainsamling, omvärldsbevakning), 4 (Test av metod för affärsstrategisk dialog) och 7 (Affärsstrategisk dialog)</a:t>
            </a:r>
            <a:r>
              <a:rPr lang="sv-SE" sz="2000" dirty="0"/>
              <a:t> </a:t>
            </a:r>
            <a:endParaRPr lang="sv-SE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000"/>
              <a:t>Har även mindre delar i aktivitet 5 (Digital plattform) och 10 (Extern utvärdering/lärande)</a:t>
            </a:r>
            <a:endParaRPr lang="sv-SE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025489"/>
      </p:ext>
    </p:extLst>
  </p:cSld>
  <p:clrMapOvr>
    <a:masterClrMapping/>
  </p:clrMapOvr>
</p:sld>
</file>

<file path=ppt/theme/theme1.xml><?xml version="1.0" encoding="utf-8"?>
<a:theme xmlns:a="http://schemas.openxmlformats.org/drawingml/2006/main" name="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nkurrenskraft_pptmall.potx" id="{BC49BB7E-FD1B-4C74-8A5A-9845682709FE}" vid="{238B51FD-7E8B-40DD-AF56-148D24190C51}"/>
    </a:ext>
  </a:extLst>
</a:theme>
</file>

<file path=ppt/theme/theme2.xml><?xml version="1.0" encoding="utf-8"?>
<a:theme xmlns:a="http://schemas.openxmlformats.org/drawingml/2006/main" name="1_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nkurrenskraft_pptmall.potx" id="{BC49BB7E-FD1B-4C74-8A5A-9845682709FE}" vid="{2EFC962B-77C8-4636-8278-22E4D054DB6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-dokument" ma:contentTypeID="0x0101002B0543D17039014683AF97F998B267AE006513AF039D361549B151FECE5B55BEB3" ma:contentTypeVersion="8" ma:contentTypeDescription="Create a new document." ma:contentTypeScope="" ma:versionID="e60769feff95432c37804300775c9137">
  <xsd:schema xmlns:xsd="http://www.w3.org/2001/XMLSchema" xmlns:xs="http://www.w3.org/2001/XMLSchema" xmlns:p="http://schemas.microsoft.com/office/2006/metadata/properties" xmlns:ns2="577484fa-0719-4be6-8985-4c6b93f5f4ea" xmlns:ns3="bb14cb83-1fd0-466e-8a04-87132d72aa04" xmlns:ns4="http://schemas.microsoft.com/sharepoint/v4" targetNamespace="http://schemas.microsoft.com/office/2006/metadata/properties" ma:root="true" ma:fieldsID="47e036f5e405c12d7f11c01890b55759" ns2:_="" ns3:_="" ns4:_="">
    <xsd:import namespace="577484fa-0719-4be6-8985-4c6b93f5f4ea"/>
    <xsd:import namespace="bb14cb83-1fd0-466e-8a04-87132d72aa0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484fa-0719-4be6-8985-4c6b93f5f4e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MediaServiceAutoTags" ma:internalName="MediaServiceAutoTags" ma:readOnly="true">
      <xsd:simpleType>
        <xsd:restriction base="dms:Text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4cb83-1fd0-466e-8a04-87132d72a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65D0E0C-B237-4F9A-A968-3B2F5536D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6C2C40-273B-4350-9266-7B8FE4856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484fa-0719-4be6-8985-4c6b93f5f4ea"/>
    <ds:schemaRef ds:uri="bb14cb83-1fd0-466e-8a04-87132d72aa0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4E29CD-04FA-413B-BD50-B02D5298FE6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bb14cb83-1fd0-466e-8a04-87132d72aa0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77484fa-0719-4be6-8985-4c6b93f5f4ea"/>
    <ds:schemaRef ds:uri="http://schemas.microsoft.com/sharepoint/v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K2030_KickOff_TP_PPpres</Template>
  <TotalTime>16</TotalTime>
  <Words>776</Words>
  <Application>Microsoft Office PowerPoint</Application>
  <PresentationFormat>Bildspel på skärmen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EN_Neutral bakgrund</vt:lpstr>
      <vt:lpstr>1_EN_Neutral bakgrund</vt:lpstr>
      <vt:lpstr>PowerPoint-presentation</vt:lpstr>
      <vt:lpstr>Övergripande mål</vt:lpstr>
      <vt:lpstr>Projektmål</vt:lpstr>
      <vt:lpstr>Delmål</vt:lpstr>
      <vt:lpstr>Förväntade resultat</vt:lpstr>
      <vt:lpstr>Övrigt</vt:lpstr>
      <vt:lpstr>Målgrupp</vt:lpstr>
      <vt:lpstr>Energikontor Norrs roll</vt:lpstr>
      <vt:lpstr>LTU (Entreprenörskap och innovation, Redovisning och styrning)</vt:lpstr>
      <vt:lpstr>Almi</vt:lpstr>
      <vt:lpstr>Företagarna</vt:lpstr>
      <vt:lpstr>Projektets grupper/råd</vt:lpstr>
      <vt:lpstr>Kommunala näringslivskontor!</vt:lpstr>
      <vt:lpstr>Krav från Tillväxtverket</vt:lpstr>
      <vt:lpstr>Krav från EK Norr</vt:lpstr>
      <vt:lpstr>Projektperiod</vt:lpstr>
      <vt:lpstr>Aktivitetsindikatorer</vt:lpstr>
      <vt:lpstr>Budget</vt:lpstr>
      <vt:lpstr>Frågor: Hur når vi en så bred målgrupp som möjligt?  Var bör projektet synas för att nå ut så brett som möjligt?</vt:lpstr>
    </vt:vector>
  </TitlesOfParts>
  <Company>Helikopter Brand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Tord Pettersson</dc:creator>
  <cp:lastModifiedBy>Tord Pettersson</cp:lastModifiedBy>
  <cp:revision>6</cp:revision>
  <dcterms:created xsi:type="dcterms:W3CDTF">2019-02-21T11:03:45Z</dcterms:created>
  <dcterms:modified xsi:type="dcterms:W3CDTF">2019-03-22T14:40:29Z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0x0101002B0543D17039014683AF97F998B267AE006513AF039D361549B151FECE5B55BEB3</vt:lpwstr>
  </property>
</Properties>
</file>