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91" r:id="rId4"/>
    <p:sldMasterId id="2147484001" r:id="rId5"/>
    <p:sldMasterId id="2147484011" r:id="rId6"/>
    <p:sldMasterId id="2147484021" r:id="rId7"/>
  </p:sldMasterIdLst>
  <p:notesMasterIdLst>
    <p:notesMasterId r:id="rId15"/>
  </p:notesMasterIdLst>
  <p:handoutMasterIdLst>
    <p:handoutMasterId r:id="rId16"/>
  </p:handoutMasterIdLst>
  <p:sldIdLst>
    <p:sldId id="461" r:id="rId8"/>
    <p:sldId id="458" r:id="rId9"/>
    <p:sldId id="427" r:id="rId10"/>
    <p:sldId id="376" r:id="rId11"/>
    <p:sldId id="457" r:id="rId12"/>
    <p:sldId id="428" r:id="rId13"/>
    <p:sldId id="462" r:id="rId14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Gul Bakgrund" id="{6866646B-07AC-0141-90E1-A31778106E09}">
          <p14:sldIdLst>
            <p14:sldId id="461"/>
            <p14:sldId id="458"/>
          </p14:sldIdLst>
        </p14:section>
        <p14:section name="Foto Bakgrund" id="{E608BB93-F7D8-DB4E-AF13-391277C71D22}">
          <p14:sldIdLst>
            <p14:sldId id="427"/>
            <p14:sldId id="376"/>
            <p14:sldId id="457"/>
            <p14:sldId id="428"/>
            <p14:sldId id="462"/>
          </p14:sldIdLst>
        </p14:section>
        <p14:section name="Neutral Bakgrund" id="{AB84E8EB-715B-5745-BA6C-A12484E56B66}">
          <p14:sldIdLst/>
        </p14:section>
        <p14:section name="Neutral utan Eu-logo" id="{E04020AC-B8D2-9A42-8ABD-F53ADF612E0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08" autoAdjust="0"/>
    <p:restoredTop sz="86250" autoAdjust="0"/>
  </p:normalViewPr>
  <p:slideViewPr>
    <p:cSldViewPr snapToGrid="0" snapToObjects="1">
      <p:cViewPr varScale="1">
        <p:scale>
          <a:sx n="82" d="100"/>
          <a:sy n="82" d="100"/>
        </p:scale>
        <p:origin x="1296" y="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196554-B611-AE4F-A250-6FCAA7980C08}" type="datetimeFigureOut">
              <a:rPr lang="sv-SE" smtClean="0"/>
              <a:t>2019-03-26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E9DC6A-76A4-C842-8E8D-A46A017CBEA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7138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FE542-11CE-3447-A49C-17771A818EEA}" type="datetimeFigureOut">
              <a:rPr lang="sv-SE" smtClean="0"/>
              <a:t>2019-03-26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88BE52-098F-954A-85E2-52B2A13EFF2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02154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8BE52-098F-954A-85E2-52B2A13EFF23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3562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8BE52-098F-954A-85E2-52B2A13EFF23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2116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8BE52-098F-954A-85E2-52B2A13EFF23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8873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70633" y="961838"/>
            <a:ext cx="7772400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cxnSp>
        <p:nvCxnSpPr>
          <p:cNvPr id="9" name="Rak 8"/>
          <p:cNvCxnSpPr/>
          <p:nvPr userDrawn="1"/>
        </p:nvCxnSpPr>
        <p:spPr>
          <a:xfrm flipV="1">
            <a:off x="1019984" y="2146543"/>
            <a:ext cx="7229098" cy="2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Platshållare för innehåll 9"/>
          <p:cNvSpPr>
            <a:spLocks noGrp="1"/>
          </p:cNvSpPr>
          <p:nvPr>
            <p:ph sz="quarter" idx="10"/>
          </p:nvPr>
        </p:nvSpPr>
        <p:spPr>
          <a:xfrm>
            <a:off x="889000" y="2263775"/>
            <a:ext cx="7359650" cy="1568450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393184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/>
          <p:cNvSpPr>
            <a:spLocks noGrp="1"/>
          </p:cNvSpPr>
          <p:nvPr>
            <p:ph type="ctrTitle"/>
          </p:nvPr>
        </p:nvSpPr>
        <p:spPr>
          <a:xfrm>
            <a:off x="870633" y="961838"/>
            <a:ext cx="7772400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 dirty="0"/>
              <a:t>Klicka här för att ändra format</a:t>
            </a:r>
          </a:p>
        </p:txBody>
      </p:sp>
      <p:cxnSp>
        <p:nvCxnSpPr>
          <p:cNvPr id="8" name="Rak 7"/>
          <p:cNvCxnSpPr/>
          <p:nvPr userDrawn="1"/>
        </p:nvCxnSpPr>
        <p:spPr>
          <a:xfrm flipV="1">
            <a:off x="1019984" y="2146543"/>
            <a:ext cx="7229098" cy="2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Platshållare för innehåll 9"/>
          <p:cNvSpPr>
            <a:spLocks noGrp="1"/>
          </p:cNvSpPr>
          <p:nvPr>
            <p:ph sz="quarter" idx="10"/>
          </p:nvPr>
        </p:nvSpPr>
        <p:spPr>
          <a:xfrm>
            <a:off x="889000" y="2263775"/>
            <a:ext cx="7359650" cy="1568450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834547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8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61571"/>
          </a:xfrm>
        </p:spPr>
        <p:txBody>
          <a:bodyPr/>
          <a:lstStyle>
            <a:lvl1pPr marL="457200" indent="-457200">
              <a:buClr>
                <a:schemeClr val="accent2"/>
              </a:buClr>
              <a:buFont typeface="Wingdings" charset="2"/>
              <a:buChar char="§"/>
              <a:defRPr/>
            </a:lvl1pPr>
            <a:lvl2pPr marL="914400" indent="-457200">
              <a:buClr>
                <a:schemeClr val="accent2"/>
              </a:buClr>
              <a:buFont typeface="Wingdings" charset="2"/>
              <a:buChar char="§"/>
              <a:defRPr/>
            </a:lvl2pPr>
            <a:lvl3pPr marL="1257300" indent="-342900">
              <a:buClr>
                <a:schemeClr val="accent2"/>
              </a:buClr>
              <a:buFont typeface="Wingdings" charset="2"/>
              <a:buChar char="§"/>
              <a:defRPr/>
            </a:lvl3pPr>
            <a:lvl4pPr marL="1714500" indent="-342900">
              <a:buClr>
                <a:schemeClr val="accent2"/>
              </a:buClr>
              <a:buFont typeface="Wingdings" charset="2"/>
              <a:buChar char="§"/>
              <a:defRPr/>
            </a:lvl4pPr>
            <a:lvl5pPr marL="2171700" indent="-342900">
              <a:buClr>
                <a:schemeClr val="accent2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0804307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277549"/>
          </a:xfrm>
        </p:spPr>
        <p:txBody>
          <a:bodyPr anchor="t">
            <a:normAutofit/>
          </a:bodyPr>
          <a:lstStyle>
            <a:lvl1pPr algn="l">
              <a:defRPr sz="3600" b="0" cap="none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8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0783030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9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38893"/>
          </a:xfrm>
        </p:spPr>
        <p:txBody>
          <a:bodyPr/>
          <a:lstStyle>
            <a:lvl1pPr marL="342900" indent="-342900">
              <a:buClr>
                <a:schemeClr val="accent2"/>
              </a:buClr>
              <a:buFont typeface="Wingdings" charset="2"/>
              <a:buChar char="§"/>
              <a:defRPr sz="2800"/>
            </a:lvl1pPr>
            <a:lvl2pPr marL="742950" indent="-285750">
              <a:buClr>
                <a:schemeClr val="accent2"/>
              </a:buClr>
              <a:buFont typeface="Wingdings" charset="2"/>
              <a:buChar char="§"/>
              <a:defRPr sz="2400"/>
            </a:lvl2pPr>
            <a:lvl3pPr marL="1143000" indent="-228600">
              <a:buClr>
                <a:schemeClr val="accent2"/>
              </a:buClr>
              <a:buFont typeface="Wingdings" charset="2"/>
              <a:buChar char="§"/>
              <a:defRPr sz="2000"/>
            </a:lvl3pPr>
            <a:lvl4pPr marL="1600200" indent="-228600">
              <a:buClr>
                <a:schemeClr val="accent2"/>
              </a:buClr>
              <a:buFont typeface="Wingdings" charset="2"/>
              <a:buChar char="§"/>
              <a:defRPr sz="1800"/>
            </a:lvl4pPr>
            <a:lvl5pPr marL="2057400" indent="-228600">
              <a:buClr>
                <a:schemeClr val="accent2"/>
              </a:buClr>
              <a:buFont typeface="Wingdings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038893"/>
          </a:xfrm>
        </p:spPr>
        <p:txBody>
          <a:bodyPr/>
          <a:lstStyle>
            <a:lvl1pPr marL="342900" indent="-342900">
              <a:buClr>
                <a:schemeClr val="accent2"/>
              </a:buClr>
              <a:buFont typeface="Wingdings" charset="2"/>
              <a:buChar char="§"/>
              <a:defRPr sz="2800"/>
            </a:lvl1pPr>
            <a:lvl2pPr marL="742950" indent="-285750">
              <a:buClr>
                <a:schemeClr val="accent2"/>
              </a:buClr>
              <a:buFont typeface="Wingdings" charset="2"/>
              <a:buChar char="§"/>
              <a:defRPr sz="2400"/>
            </a:lvl2pPr>
            <a:lvl3pPr marL="1143000" indent="-228600">
              <a:buClr>
                <a:schemeClr val="accent2"/>
              </a:buClr>
              <a:buFont typeface="Wingdings" charset="2"/>
              <a:buChar char="§"/>
              <a:defRPr sz="2000"/>
            </a:lvl3pPr>
            <a:lvl4pPr marL="1600200" indent="-228600">
              <a:buClr>
                <a:schemeClr val="accent2"/>
              </a:buClr>
              <a:buFont typeface="Wingdings" charset="2"/>
              <a:buChar char="§"/>
              <a:defRPr sz="1800"/>
            </a:lvl4pPr>
            <a:lvl5pPr marL="2057400" indent="-228600">
              <a:buClr>
                <a:schemeClr val="accent2"/>
              </a:buClr>
              <a:buFont typeface="Wingdings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8993594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11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2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471778"/>
          </a:xfrm>
        </p:spPr>
        <p:txBody>
          <a:bodyPr/>
          <a:lstStyle>
            <a:lvl1pPr marL="342900" indent="-342900">
              <a:buClr>
                <a:schemeClr val="accent2"/>
              </a:buClr>
              <a:buFont typeface="Wingdings" charset="2"/>
              <a:buChar char="§"/>
              <a:defRPr sz="2400"/>
            </a:lvl1pPr>
            <a:lvl2pPr marL="742950" indent="-285750">
              <a:buClr>
                <a:schemeClr val="accent2"/>
              </a:buClr>
              <a:buFont typeface="Wingdings" charset="2"/>
              <a:buChar char="§"/>
              <a:defRPr sz="2000"/>
            </a:lvl2pPr>
            <a:lvl3pPr marL="1143000" indent="-228600">
              <a:buClr>
                <a:schemeClr val="accent2"/>
              </a:buClr>
              <a:buFont typeface="Wingdings" charset="2"/>
              <a:buChar char="§"/>
              <a:defRPr sz="1800"/>
            </a:lvl3pPr>
            <a:lvl4pPr marL="1600200" indent="-228600">
              <a:buClr>
                <a:schemeClr val="accent2"/>
              </a:buClr>
              <a:buFont typeface="Wingdings" charset="2"/>
              <a:buChar char="§"/>
              <a:defRPr sz="1600"/>
            </a:lvl4pPr>
            <a:lvl5pPr marL="2057400" indent="-228600">
              <a:buClr>
                <a:schemeClr val="accent2"/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3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4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6"/>
            <a:ext cx="4041775" cy="3471778"/>
          </a:xfrm>
        </p:spPr>
        <p:txBody>
          <a:bodyPr/>
          <a:lstStyle>
            <a:lvl1pPr marL="342900" indent="-342900">
              <a:buClr>
                <a:schemeClr val="accent2"/>
              </a:buClr>
              <a:buFont typeface="Wingdings" charset="2"/>
              <a:buChar char="§"/>
              <a:defRPr sz="2400"/>
            </a:lvl1pPr>
            <a:lvl2pPr marL="742950" indent="-285750">
              <a:buClr>
                <a:schemeClr val="accent2"/>
              </a:buClr>
              <a:buFont typeface="Wingdings" charset="2"/>
              <a:buChar char="§"/>
              <a:defRPr sz="2000"/>
            </a:lvl2pPr>
            <a:lvl3pPr marL="1143000" indent="-228600">
              <a:buClr>
                <a:schemeClr val="accent2"/>
              </a:buClr>
              <a:buFont typeface="Wingdings" charset="2"/>
              <a:buChar char="§"/>
              <a:defRPr sz="1800"/>
            </a:lvl3pPr>
            <a:lvl4pPr marL="1600200" indent="-228600">
              <a:buClr>
                <a:schemeClr val="accent2"/>
              </a:buClr>
              <a:buFont typeface="Wingdings" charset="2"/>
              <a:buChar char="§"/>
              <a:defRPr sz="1600"/>
            </a:lvl4pPr>
            <a:lvl5pPr marL="2057400" indent="-228600">
              <a:buClr>
                <a:schemeClr val="accent2"/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7089307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0132306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>
            <a:spLocks noGrp="1"/>
          </p:cNvSpPr>
          <p:nvPr>
            <p:ph type="title"/>
          </p:nvPr>
        </p:nvSpPr>
        <p:spPr>
          <a:xfrm>
            <a:off x="1792288" y="4694774"/>
            <a:ext cx="54864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6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506949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7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261512"/>
            <a:ext cx="5486400" cy="46073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207138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9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373603"/>
          </a:xfrm>
        </p:spPr>
        <p:txBody>
          <a:bodyPr/>
          <a:lstStyle>
            <a:lvl1pPr marL="342900" indent="-342900">
              <a:buClr>
                <a:schemeClr val="accent2"/>
              </a:buClr>
              <a:buFont typeface="Wingdings" charset="2"/>
              <a:buChar char="§"/>
              <a:defRPr sz="3200"/>
            </a:lvl1pPr>
            <a:lvl2pPr marL="742950" indent="-285750">
              <a:buClr>
                <a:schemeClr val="accent2"/>
              </a:buClr>
              <a:buFont typeface="Wingdings" charset="2"/>
              <a:buChar char="§"/>
              <a:defRPr sz="2800"/>
            </a:lvl2pPr>
            <a:lvl3pPr marL="1143000" indent="-228600">
              <a:buClr>
                <a:schemeClr val="accent2"/>
              </a:buClr>
              <a:buFont typeface="Wingdings" charset="2"/>
              <a:buChar char="§"/>
              <a:defRPr sz="2400"/>
            </a:lvl3pPr>
            <a:lvl4pPr marL="1600200" indent="-228600">
              <a:buClr>
                <a:schemeClr val="accent2"/>
              </a:buClr>
              <a:buFont typeface="Wingdings" charset="2"/>
              <a:buChar char="§"/>
              <a:defRPr sz="2000"/>
            </a:lvl4pPr>
            <a:lvl5pPr marL="2057400" indent="-228600">
              <a:buClr>
                <a:schemeClr val="accent2"/>
              </a:buClr>
              <a:buFont typeface="Wingdings" charset="2"/>
              <a:buChar char="§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21155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5590305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8044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/>
          <p:cNvSpPr>
            <a:spLocks noGrp="1"/>
          </p:cNvSpPr>
          <p:nvPr>
            <p:ph type="ctrTitle"/>
          </p:nvPr>
        </p:nvSpPr>
        <p:spPr>
          <a:xfrm>
            <a:off x="870633" y="961838"/>
            <a:ext cx="7772400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8" name="Platshållare för innehåll 9"/>
          <p:cNvSpPr>
            <a:spLocks noGrp="1"/>
          </p:cNvSpPr>
          <p:nvPr>
            <p:ph sz="quarter" idx="10"/>
          </p:nvPr>
        </p:nvSpPr>
        <p:spPr>
          <a:xfrm>
            <a:off x="889000" y="2263775"/>
            <a:ext cx="7359650" cy="1568450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cxnSp>
        <p:nvCxnSpPr>
          <p:cNvPr id="9" name="Rak 8"/>
          <p:cNvCxnSpPr/>
          <p:nvPr userDrawn="1"/>
        </p:nvCxnSpPr>
        <p:spPr>
          <a:xfrm flipV="1">
            <a:off x="1019984" y="2146543"/>
            <a:ext cx="7229098" cy="2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6124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61571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Wingdings" charset="2"/>
              <a:buChar char="§"/>
              <a:defRPr/>
            </a:lvl1pPr>
            <a:lvl2pPr marL="742950" indent="-285750">
              <a:buClr>
                <a:schemeClr val="accent1"/>
              </a:buClr>
              <a:buFont typeface="Wingdings" charset="2"/>
              <a:buChar char="§"/>
              <a:defRPr/>
            </a:lvl2pPr>
            <a:lvl3pPr marL="1143000" indent="-228600">
              <a:buClr>
                <a:schemeClr val="accent1"/>
              </a:buClr>
              <a:buFont typeface="Wingdings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Wingdings" charset="2"/>
              <a:buChar char="§"/>
              <a:defRPr/>
            </a:lvl4pPr>
            <a:lvl5pPr marL="2057400" indent="-228600">
              <a:buClr>
                <a:schemeClr val="accent1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843355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8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61571"/>
          </a:xfrm>
        </p:spPr>
        <p:txBody>
          <a:bodyPr/>
          <a:lstStyle>
            <a:lvl1pPr marL="457200" indent="-457200">
              <a:buClr>
                <a:schemeClr val="accent3"/>
              </a:buClr>
              <a:buFont typeface="Wingdings" charset="2"/>
              <a:buChar char="§"/>
              <a:defRPr/>
            </a:lvl1pPr>
            <a:lvl2pPr marL="914400" indent="-457200">
              <a:buClr>
                <a:schemeClr val="accent3"/>
              </a:buClr>
              <a:buFont typeface="Wingdings" charset="2"/>
              <a:buChar char="§"/>
              <a:defRPr/>
            </a:lvl2pPr>
            <a:lvl3pPr marL="1257300" indent="-342900">
              <a:buClr>
                <a:schemeClr val="accent3"/>
              </a:buClr>
              <a:buFont typeface="Wingdings" charset="2"/>
              <a:buChar char="§"/>
              <a:defRPr/>
            </a:lvl3pPr>
            <a:lvl4pPr marL="1714500" indent="-342900">
              <a:buClr>
                <a:schemeClr val="accent3"/>
              </a:buClr>
              <a:buFont typeface="Wingdings" charset="2"/>
              <a:buChar char="§"/>
              <a:defRPr/>
            </a:lvl4pPr>
            <a:lvl5pPr marL="2171700" indent="-342900">
              <a:buClr>
                <a:schemeClr val="accent3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7496895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277549"/>
          </a:xfrm>
        </p:spPr>
        <p:txBody>
          <a:bodyPr anchor="t">
            <a:normAutofit/>
          </a:bodyPr>
          <a:lstStyle>
            <a:lvl1pPr algn="l">
              <a:defRPr sz="3600" b="0" cap="none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8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71536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9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38893"/>
          </a:xfrm>
        </p:spPr>
        <p:txBody>
          <a:bodyPr/>
          <a:lstStyle>
            <a:lvl1pPr marL="342900" indent="-342900">
              <a:buClr>
                <a:schemeClr val="accent3"/>
              </a:buClr>
              <a:buFont typeface="Wingdings" charset="2"/>
              <a:buChar char="§"/>
              <a:defRPr sz="2800"/>
            </a:lvl1pPr>
            <a:lvl2pPr marL="742950" indent="-285750">
              <a:buClr>
                <a:schemeClr val="accent3"/>
              </a:buClr>
              <a:buFont typeface="Wingdings" charset="2"/>
              <a:buChar char="§"/>
              <a:defRPr sz="2400"/>
            </a:lvl2pPr>
            <a:lvl3pPr marL="1143000" indent="-228600">
              <a:buClr>
                <a:schemeClr val="accent3"/>
              </a:buClr>
              <a:buFont typeface="Wingdings" charset="2"/>
              <a:buChar char="§"/>
              <a:defRPr sz="2000"/>
            </a:lvl3pPr>
            <a:lvl4pPr marL="1600200" indent="-228600">
              <a:buClr>
                <a:schemeClr val="accent3"/>
              </a:buClr>
              <a:buFont typeface="Wingdings" charset="2"/>
              <a:buChar char="§"/>
              <a:defRPr sz="1800"/>
            </a:lvl4pPr>
            <a:lvl5pPr marL="2057400" indent="-228600">
              <a:buClr>
                <a:schemeClr val="accent3"/>
              </a:buClr>
              <a:buFont typeface="Wingdings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038893"/>
          </a:xfrm>
        </p:spPr>
        <p:txBody>
          <a:bodyPr/>
          <a:lstStyle>
            <a:lvl1pPr marL="342900" indent="-342900">
              <a:buClr>
                <a:schemeClr val="accent3"/>
              </a:buClr>
              <a:buFont typeface="Wingdings" charset="2"/>
              <a:buChar char="§"/>
              <a:defRPr sz="2800"/>
            </a:lvl1pPr>
            <a:lvl2pPr marL="742950" indent="-285750">
              <a:buClr>
                <a:schemeClr val="accent3"/>
              </a:buClr>
              <a:buFont typeface="Wingdings" charset="2"/>
              <a:buChar char="§"/>
              <a:defRPr sz="2400"/>
            </a:lvl2pPr>
            <a:lvl3pPr marL="1143000" indent="-228600">
              <a:buClr>
                <a:schemeClr val="accent3"/>
              </a:buClr>
              <a:buFont typeface="Wingdings" charset="2"/>
              <a:buChar char="§"/>
              <a:defRPr sz="2000"/>
            </a:lvl3pPr>
            <a:lvl4pPr marL="1600200" indent="-228600">
              <a:buClr>
                <a:schemeClr val="accent3"/>
              </a:buClr>
              <a:buFont typeface="Wingdings" charset="2"/>
              <a:buChar char="§"/>
              <a:defRPr sz="1800"/>
            </a:lvl4pPr>
            <a:lvl5pPr marL="2057400" indent="-228600">
              <a:buClr>
                <a:schemeClr val="accent3"/>
              </a:buClr>
              <a:buFont typeface="Wingdings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6372588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11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2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471778"/>
          </a:xfrm>
        </p:spPr>
        <p:txBody>
          <a:bodyPr/>
          <a:lstStyle>
            <a:lvl1pPr marL="342900" indent="-342900">
              <a:buClr>
                <a:schemeClr val="accent3"/>
              </a:buClr>
              <a:buFont typeface="Wingdings" charset="2"/>
              <a:buChar char="§"/>
              <a:defRPr sz="2400"/>
            </a:lvl1pPr>
            <a:lvl2pPr marL="742950" indent="-285750">
              <a:buClr>
                <a:schemeClr val="accent3"/>
              </a:buClr>
              <a:buFont typeface="Wingdings" charset="2"/>
              <a:buChar char="§"/>
              <a:defRPr sz="2000"/>
            </a:lvl2pPr>
            <a:lvl3pPr marL="1143000" indent="-228600">
              <a:buClr>
                <a:schemeClr val="accent3"/>
              </a:buClr>
              <a:buFont typeface="Wingdings" charset="2"/>
              <a:buChar char="§"/>
              <a:defRPr sz="1800"/>
            </a:lvl3pPr>
            <a:lvl4pPr marL="1600200" indent="-228600">
              <a:buClr>
                <a:schemeClr val="accent3"/>
              </a:buClr>
              <a:buFont typeface="Wingdings" charset="2"/>
              <a:buChar char="§"/>
              <a:defRPr sz="1600"/>
            </a:lvl4pPr>
            <a:lvl5pPr marL="2057400" indent="-228600">
              <a:buClr>
                <a:schemeClr val="accent3"/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3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4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6"/>
            <a:ext cx="4041775" cy="3471778"/>
          </a:xfrm>
        </p:spPr>
        <p:txBody>
          <a:bodyPr/>
          <a:lstStyle>
            <a:lvl1pPr marL="342900" indent="-342900">
              <a:buClr>
                <a:schemeClr val="accent3"/>
              </a:buClr>
              <a:buFont typeface="Wingdings" charset="2"/>
              <a:buChar char="§"/>
              <a:defRPr sz="2400"/>
            </a:lvl1pPr>
            <a:lvl2pPr marL="742950" indent="-285750">
              <a:buClr>
                <a:schemeClr val="accent3"/>
              </a:buClr>
              <a:buFont typeface="Wingdings" charset="2"/>
              <a:buChar char="§"/>
              <a:defRPr sz="2000"/>
            </a:lvl2pPr>
            <a:lvl3pPr marL="1143000" indent="-228600">
              <a:buClr>
                <a:schemeClr val="accent3"/>
              </a:buClr>
              <a:buFont typeface="Wingdings" charset="2"/>
              <a:buChar char="§"/>
              <a:defRPr sz="1800"/>
            </a:lvl3pPr>
            <a:lvl4pPr marL="1600200" indent="-228600">
              <a:buClr>
                <a:schemeClr val="accent3"/>
              </a:buClr>
              <a:buFont typeface="Wingdings" charset="2"/>
              <a:buChar char="§"/>
              <a:defRPr sz="1600"/>
            </a:lvl4pPr>
            <a:lvl5pPr marL="2057400" indent="-228600">
              <a:buClr>
                <a:schemeClr val="accent3"/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5358516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F9D8D-38BB-4E4A-98AD-9E4383AE6EC8}" type="datetimeFigureOut">
              <a:rPr lang="sv-SE" smtClean="0"/>
              <a:t>2019-03-26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70AD-823A-254C-A3FE-2567CA2445D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57885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F9D8D-38BB-4E4A-98AD-9E4383AE6EC8}" type="datetimeFigureOut">
              <a:rPr lang="sv-SE" smtClean="0"/>
              <a:t>2019-03-26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70AD-823A-254C-A3FE-2567CA2445D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28358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F9D8D-38BB-4E4A-98AD-9E4383AE6EC8}" type="datetimeFigureOut">
              <a:rPr lang="sv-SE" smtClean="0"/>
              <a:t>2019-03-26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70AD-823A-254C-A3FE-2567CA2445D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9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373603"/>
          </a:xfrm>
        </p:spPr>
        <p:txBody>
          <a:bodyPr/>
          <a:lstStyle>
            <a:lvl1pPr marL="342900" indent="-342900">
              <a:buClr>
                <a:schemeClr val="accent3"/>
              </a:buClr>
              <a:buFont typeface="Wingdings" charset="2"/>
              <a:buChar char="§"/>
              <a:defRPr sz="3200"/>
            </a:lvl1pPr>
            <a:lvl2pPr marL="742950" indent="-285750">
              <a:buClr>
                <a:schemeClr val="accent3"/>
              </a:buClr>
              <a:buFont typeface="Wingdings" charset="2"/>
              <a:buChar char="§"/>
              <a:defRPr sz="2800"/>
            </a:lvl2pPr>
            <a:lvl3pPr marL="1143000" indent="-228600">
              <a:buClr>
                <a:schemeClr val="accent3"/>
              </a:buClr>
              <a:buFont typeface="Wingdings" charset="2"/>
              <a:buChar char="§"/>
              <a:defRPr sz="2400"/>
            </a:lvl3pPr>
            <a:lvl4pPr marL="1600200" indent="-228600">
              <a:buClr>
                <a:schemeClr val="accent3"/>
              </a:buClr>
              <a:buFont typeface="Wingdings" charset="2"/>
              <a:buChar char="§"/>
              <a:defRPr sz="2000"/>
            </a:lvl4pPr>
            <a:lvl5pPr marL="2057400" indent="-228600">
              <a:buClr>
                <a:schemeClr val="accent3"/>
              </a:buClr>
              <a:buFont typeface="Wingdings" charset="2"/>
              <a:buChar char="§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21155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941254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1792288" y="4694774"/>
            <a:ext cx="54864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9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506949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10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261512"/>
            <a:ext cx="5486400" cy="46073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8966432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/>
          <p:cNvSpPr>
            <a:spLocks noGrp="1"/>
          </p:cNvSpPr>
          <p:nvPr>
            <p:ph type="ctrTitle"/>
          </p:nvPr>
        </p:nvSpPr>
        <p:spPr>
          <a:xfrm>
            <a:off x="870633" y="961838"/>
            <a:ext cx="7772400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8" name="Platshållare för innehåll 9"/>
          <p:cNvSpPr>
            <a:spLocks noGrp="1"/>
          </p:cNvSpPr>
          <p:nvPr>
            <p:ph sz="quarter" idx="10"/>
          </p:nvPr>
        </p:nvSpPr>
        <p:spPr>
          <a:xfrm>
            <a:off x="889000" y="2263775"/>
            <a:ext cx="7359650" cy="1568450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cxnSp>
        <p:nvCxnSpPr>
          <p:cNvPr id="9" name="Rak 8"/>
          <p:cNvCxnSpPr/>
          <p:nvPr userDrawn="1"/>
        </p:nvCxnSpPr>
        <p:spPr>
          <a:xfrm flipV="1">
            <a:off x="1019984" y="2146543"/>
            <a:ext cx="7229098" cy="2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765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8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61571"/>
          </a:xfrm>
        </p:spPr>
        <p:txBody>
          <a:bodyPr/>
          <a:lstStyle>
            <a:lvl1pPr marL="457200" indent="-457200">
              <a:buClr>
                <a:schemeClr val="accent3"/>
              </a:buClr>
              <a:buFont typeface="Wingdings" charset="2"/>
              <a:buChar char="§"/>
              <a:defRPr/>
            </a:lvl1pPr>
            <a:lvl2pPr marL="914400" indent="-457200">
              <a:buClr>
                <a:schemeClr val="accent3"/>
              </a:buClr>
              <a:buFont typeface="Wingdings" charset="2"/>
              <a:buChar char="§"/>
              <a:defRPr/>
            </a:lvl2pPr>
            <a:lvl3pPr marL="1257300" indent="-342900">
              <a:buClr>
                <a:schemeClr val="accent3"/>
              </a:buClr>
              <a:buFont typeface="Wingdings" charset="2"/>
              <a:buChar char="§"/>
              <a:defRPr/>
            </a:lvl3pPr>
            <a:lvl4pPr marL="1714500" indent="-342900">
              <a:buClr>
                <a:schemeClr val="accent3"/>
              </a:buClr>
              <a:buFont typeface="Wingdings" charset="2"/>
              <a:buChar char="§"/>
              <a:defRPr/>
            </a:lvl4pPr>
            <a:lvl5pPr marL="2171700" indent="-342900">
              <a:buClr>
                <a:schemeClr val="accent3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021150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277549"/>
          </a:xfrm>
        </p:spPr>
        <p:txBody>
          <a:bodyPr anchor="t">
            <a:normAutofit/>
          </a:bodyPr>
          <a:lstStyle>
            <a:lvl1pPr algn="l">
              <a:defRPr sz="3600" b="0" cap="none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4890347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277549"/>
          </a:xfrm>
        </p:spPr>
        <p:txBody>
          <a:bodyPr anchor="t">
            <a:normAutofit/>
          </a:bodyPr>
          <a:lstStyle>
            <a:lvl1pPr algn="l">
              <a:defRPr sz="3600" b="0" cap="none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8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2486775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9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38893"/>
          </a:xfrm>
        </p:spPr>
        <p:txBody>
          <a:bodyPr/>
          <a:lstStyle>
            <a:lvl1pPr marL="342900" indent="-342900">
              <a:buClr>
                <a:schemeClr val="accent3"/>
              </a:buClr>
              <a:buFont typeface="Wingdings" charset="2"/>
              <a:buChar char="§"/>
              <a:defRPr sz="2800"/>
            </a:lvl1pPr>
            <a:lvl2pPr marL="742950" indent="-285750">
              <a:buClr>
                <a:schemeClr val="accent3"/>
              </a:buClr>
              <a:buFont typeface="Wingdings" charset="2"/>
              <a:buChar char="§"/>
              <a:defRPr sz="2400"/>
            </a:lvl2pPr>
            <a:lvl3pPr marL="1143000" indent="-228600">
              <a:buClr>
                <a:schemeClr val="accent3"/>
              </a:buClr>
              <a:buFont typeface="Wingdings" charset="2"/>
              <a:buChar char="§"/>
              <a:defRPr sz="2000"/>
            </a:lvl3pPr>
            <a:lvl4pPr marL="1600200" indent="-228600">
              <a:buClr>
                <a:schemeClr val="accent3"/>
              </a:buClr>
              <a:buFont typeface="Wingdings" charset="2"/>
              <a:buChar char="§"/>
              <a:defRPr sz="1800"/>
            </a:lvl4pPr>
            <a:lvl5pPr marL="2057400" indent="-228600">
              <a:buClr>
                <a:schemeClr val="accent3"/>
              </a:buClr>
              <a:buFont typeface="Wingdings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038893"/>
          </a:xfrm>
        </p:spPr>
        <p:txBody>
          <a:bodyPr/>
          <a:lstStyle>
            <a:lvl1pPr marL="342900" indent="-342900">
              <a:buClr>
                <a:schemeClr val="accent3"/>
              </a:buClr>
              <a:buFont typeface="Wingdings" charset="2"/>
              <a:buChar char="§"/>
              <a:defRPr sz="2800"/>
            </a:lvl1pPr>
            <a:lvl2pPr marL="742950" indent="-285750">
              <a:buClr>
                <a:schemeClr val="accent3"/>
              </a:buClr>
              <a:buFont typeface="Wingdings" charset="2"/>
              <a:buChar char="§"/>
              <a:defRPr sz="2400"/>
            </a:lvl2pPr>
            <a:lvl3pPr marL="1143000" indent="-228600">
              <a:buClr>
                <a:schemeClr val="accent3"/>
              </a:buClr>
              <a:buFont typeface="Wingdings" charset="2"/>
              <a:buChar char="§"/>
              <a:defRPr sz="2000"/>
            </a:lvl3pPr>
            <a:lvl4pPr marL="1600200" indent="-228600">
              <a:buClr>
                <a:schemeClr val="accent3"/>
              </a:buClr>
              <a:buFont typeface="Wingdings" charset="2"/>
              <a:buChar char="§"/>
              <a:defRPr sz="1800"/>
            </a:lvl4pPr>
            <a:lvl5pPr marL="2057400" indent="-228600">
              <a:buClr>
                <a:schemeClr val="accent3"/>
              </a:buClr>
              <a:buFont typeface="Wingdings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7440897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11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2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471778"/>
          </a:xfrm>
        </p:spPr>
        <p:txBody>
          <a:bodyPr/>
          <a:lstStyle>
            <a:lvl1pPr marL="342900" indent="-342900">
              <a:buClr>
                <a:schemeClr val="accent3"/>
              </a:buClr>
              <a:buFont typeface="Wingdings" charset="2"/>
              <a:buChar char="§"/>
              <a:defRPr sz="2400"/>
            </a:lvl1pPr>
            <a:lvl2pPr marL="742950" indent="-285750">
              <a:buClr>
                <a:schemeClr val="accent3"/>
              </a:buClr>
              <a:buFont typeface="Wingdings" charset="2"/>
              <a:buChar char="§"/>
              <a:defRPr sz="2000"/>
            </a:lvl2pPr>
            <a:lvl3pPr marL="1143000" indent="-228600">
              <a:buClr>
                <a:schemeClr val="accent3"/>
              </a:buClr>
              <a:buFont typeface="Wingdings" charset="2"/>
              <a:buChar char="§"/>
              <a:defRPr sz="1800"/>
            </a:lvl3pPr>
            <a:lvl4pPr marL="1600200" indent="-228600">
              <a:buClr>
                <a:schemeClr val="accent3"/>
              </a:buClr>
              <a:buFont typeface="Wingdings" charset="2"/>
              <a:buChar char="§"/>
              <a:defRPr sz="1600"/>
            </a:lvl4pPr>
            <a:lvl5pPr marL="2057400" indent="-228600">
              <a:buClr>
                <a:schemeClr val="accent3"/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3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4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6"/>
            <a:ext cx="4041775" cy="3471778"/>
          </a:xfrm>
        </p:spPr>
        <p:txBody>
          <a:bodyPr/>
          <a:lstStyle>
            <a:lvl1pPr marL="342900" indent="-342900">
              <a:buClr>
                <a:schemeClr val="accent3"/>
              </a:buClr>
              <a:buFont typeface="Wingdings" charset="2"/>
              <a:buChar char="§"/>
              <a:defRPr sz="2400"/>
            </a:lvl1pPr>
            <a:lvl2pPr marL="742950" indent="-285750">
              <a:buClr>
                <a:schemeClr val="accent3"/>
              </a:buClr>
              <a:buFont typeface="Wingdings" charset="2"/>
              <a:buChar char="§"/>
              <a:defRPr sz="2000"/>
            </a:lvl2pPr>
            <a:lvl3pPr marL="1143000" indent="-228600">
              <a:buClr>
                <a:schemeClr val="accent3"/>
              </a:buClr>
              <a:buFont typeface="Wingdings" charset="2"/>
              <a:buChar char="§"/>
              <a:defRPr sz="1800"/>
            </a:lvl3pPr>
            <a:lvl4pPr marL="1600200" indent="-228600">
              <a:buClr>
                <a:schemeClr val="accent3"/>
              </a:buClr>
              <a:buFont typeface="Wingdings" charset="2"/>
              <a:buChar char="§"/>
              <a:defRPr sz="1600"/>
            </a:lvl4pPr>
            <a:lvl5pPr marL="2057400" indent="-228600">
              <a:buClr>
                <a:schemeClr val="accent3"/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9837077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F9D8D-38BB-4E4A-98AD-9E4383AE6EC8}" type="datetimeFigureOut">
              <a:rPr lang="sv-SE" smtClean="0"/>
              <a:t>2019-03-26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70AD-823A-254C-A3FE-2567CA2445D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77076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F9D8D-38BB-4E4A-98AD-9E4383AE6EC8}" type="datetimeFigureOut">
              <a:rPr lang="sv-SE" smtClean="0"/>
              <a:t>2019-03-26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70AD-823A-254C-A3FE-2567CA2445D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399390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F9D8D-38BB-4E4A-98AD-9E4383AE6EC8}" type="datetimeFigureOut">
              <a:rPr lang="sv-SE" smtClean="0"/>
              <a:t>2019-03-26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70AD-823A-254C-A3FE-2567CA2445D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9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373603"/>
          </a:xfrm>
        </p:spPr>
        <p:txBody>
          <a:bodyPr/>
          <a:lstStyle>
            <a:lvl1pPr marL="342900" indent="-342900">
              <a:buClr>
                <a:schemeClr val="accent3"/>
              </a:buClr>
              <a:buFont typeface="Wingdings" charset="2"/>
              <a:buChar char="§"/>
              <a:defRPr sz="3200"/>
            </a:lvl1pPr>
            <a:lvl2pPr marL="742950" indent="-285750">
              <a:buClr>
                <a:schemeClr val="accent3"/>
              </a:buClr>
              <a:buFont typeface="Wingdings" charset="2"/>
              <a:buChar char="§"/>
              <a:defRPr sz="2800"/>
            </a:lvl2pPr>
            <a:lvl3pPr marL="1143000" indent="-228600">
              <a:buClr>
                <a:schemeClr val="accent3"/>
              </a:buClr>
              <a:buFont typeface="Wingdings" charset="2"/>
              <a:buChar char="§"/>
              <a:defRPr sz="2400"/>
            </a:lvl3pPr>
            <a:lvl4pPr marL="1600200" indent="-228600">
              <a:buClr>
                <a:schemeClr val="accent3"/>
              </a:buClr>
              <a:buFont typeface="Wingdings" charset="2"/>
              <a:buChar char="§"/>
              <a:defRPr sz="2000"/>
            </a:lvl4pPr>
            <a:lvl5pPr marL="2057400" indent="-228600">
              <a:buClr>
                <a:schemeClr val="accent3"/>
              </a:buClr>
              <a:buFont typeface="Wingdings" charset="2"/>
              <a:buChar char="§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21155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8097736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1792288" y="4694774"/>
            <a:ext cx="54864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9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506949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10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261512"/>
            <a:ext cx="5486400" cy="46073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035494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38893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Wingdings" charset="2"/>
              <a:buChar char="§"/>
              <a:defRPr sz="2800"/>
            </a:lvl1pPr>
            <a:lvl2pPr marL="742950" indent="-285750">
              <a:buClr>
                <a:schemeClr val="accent1"/>
              </a:buClr>
              <a:buFont typeface="Wingdings" charset="2"/>
              <a:buChar char="§"/>
              <a:defRPr sz="2400"/>
            </a:lvl2pPr>
            <a:lvl3pPr marL="1143000" indent="-228600">
              <a:buClr>
                <a:schemeClr val="accent1"/>
              </a:buClr>
              <a:buFont typeface="Wingdings" charset="2"/>
              <a:buChar char="§"/>
              <a:defRPr sz="2000"/>
            </a:lvl3pPr>
            <a:lvl4pPr marL="1600200" indent="-228600">
              <a:buClr>
                <a:schemeClr val="accent1"/>
              </a:buClr>
              <a:buFont typeface="Wingdings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Font typeface="Wingdings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038893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Wingdings" charset="2"/>
              <a:buChar char="§"/>
              <a:defRPr sz="2800"/>
            </a:lvl1pPr>
            <a:lvl2pPr marL="742950" indent="-285750">
              <a:buClr>
                <a:schemeClr val="accent1"/>
              </a:buClr>
              <a:buFont typeface="Wingdings" charset="2"/>
              <a:buChar char="§"/>
              <a:defRPr sz="2400"/>
            </a:lvl2pPr>
            <a:lvl3pPr marL="1143000" indent="-228600">
              <a:buClr>
                <a:schemeClr val="accent1"/>
              </a:buClr>
              <a:buFont typeface="Wingdings" charset="2"/>
              <a:buChar char="§"/>
              <a:defRPr sz="2000"/>
            </a:lvl3pPr>
            <a:lvl4pPr marL="1600200" indent="-228600">
              <a:buClr>
                <a:schemeClr val="accent1"/>
              </a:buClr>
              <a:buFont typeface="Wingdings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Font typeface="Wingdings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01724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471778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Wingdings" charset="2"/>
              <a:buChar char="§"/>
              <a:defRPr sz="2400"/>
            </a:lvl1pPr>
            <a:lvl2pPr marL="742950" indent="-285750">
              <a:buClr>
                <a:schemeClr val="accent1"/>
              </a:buClr>
              <a:buFont typeface="Wingdings" charset="2"/>
              <a:buChar char="§"/>
              <a:defRPr sz="2000"/>
            </a:lvl2pPr>
            <a:lvl3pPr marL="1143000" indent="-228600">
              <a:buClr>
                <a:schemeClr val="accent1"/>
              </a:buClr>
              <a:buFont typeface="Wingdings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Font typeface="Wingdings" charset="2"/>
              <a:buChar char="§"/>
              <a:defRPr sz="1600"/>
            </a:lvl4pPr>
            <a:lvl5pPr marL="2057400" indent="-228600">
              <a:buClr>
                <a:schemeClr val="accent1"/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6"/>
            <a:ext cx="4041775" cy="3471778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Wingdings" charset="2"/>
              <a:buChar char="§"/>
              <a:defRPr sz="2400"/>
            </a:lvl1pPr>
            <a:lvl2pPr marL="742950" indent="-285750">
              <a:buClr>
                <a:schemeClr val="accent1"/>
              </a:buClr>
              <a:buFont typeface="Wingdings" charset="2"/>
              <a:buChar char="§"/>
              <a:defRPr sz="2000"/>
            </a:lvl2pPr>
            <a:lvl3pPr marL="1143000" indent="-228600">
              <a:buClr>
                <a:schemeClr val="accent1"/>
              </a:buClr>
              <a:buFont typeface="Wingdings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Font typeface="Wingdings" charset="2"/>
              <a:buChar char="§"/>
              <a:defRPr sz="1600"/>
            </a:lvl4pPr>
            <a:lvl5pPr marL="2057400" indent="-228600">
              <a:buClr>
                <a:schemeClr val="accent1"/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36926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3473218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9061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373603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Wingdings" charset="2"/>
              <a:buChar char="§"/>
              <a:defRPr sz="3200"/>
            </a:lvl1pPr>
            <a:lvl2pPr marL="742950" indent="-285750">
              <a:buClr>
                <a:schemeClr val="accent1"/>
              </a:buClr>
              <a:buFont typeface="Wingdings" charset="2"/>
              <a:buChar char="§"/>
              <a:defRPr sz="2800"/>
            </a:lvl2pPr>
            <a:lvl3pPr marL="1143000" indent="-228600">
              <a:buClr>
                <a:schemeClr val="accent1"/>
              </a:buClr>
              <a:buFont typeface="Wingdings" charset="2"/>
              <a:buChar char="§"/>
              <a:defRPr sz="2400"/>
            </a:lvl3pPr>
            <a:lvl4pPr marL="1600200" indent="-228600">
              <a:buClr>
                <a:schemeClr val="accent1"/>
              </a:buClr>
              <a:buFont typeface="Wingdings" charset="2"/>
              <a:buChar char="§"/>
              <a:defRPr sz="2000"/>
            </a:lvl4pPr>
            <a:lvl5pPr marL="2057400" indent="-228600">
              <a:buClr>
                <a:schemeClr val="accent1"/>
              </a:buClr>
              <a:buFont typeface="Wingdings" charset="2"/>
              <a:buChar char="§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21155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433600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694774"/>
            <a:ext cx="54864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506949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Dra bilden till platshållaren eller klicka på ikonen för att lägga till den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261512"/>
            <a:ext cx="5486400" cy="46073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988595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82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884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93" r:id="rId2"/>
    <p:sldLayoutId id="2147483994" r:id="rId3"/>
    <p:sldLayoutId id="2147483995" r:id="rId4"/>
    <p:sldLayoutId id="2147483996" r:id="rId5"/>
    <p:sldLayoutId id="2147483997" r:id="rId6"/>
    <p:sldLayoutId id="2147483998" r:id="rId7"/>
    <p:sldLayoutId id="2147483999" r:id="rId8"/>
    <p:sldLayoutId id="2147484000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0CB64-98CE-5442-AE57-D4D0B745480C}" type="datetimeFigureOut">
              <a:rPr lang="sv-SE" smtClean="0"/>
              <a:t>2019-03-26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5E2BA-6157-774C-9857-A901D102C8F6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 descr="PPTmall_gul2.pn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8286" cy="6858000"/>
          </a:xfrm>
          <a:prstGeom prst="rect">
            <a:avLst/>
          </a:prstGeom>
        </p:spPr>
      </p:pic>
      <p:pic>
        <p:nvPicPr>
          <p:cNvPr id="8" name="Bildobjekt 7" descr="EU_logo_Inv_sve_v_CMYK.pn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382" y="6066291"/>
            <a:ext cx="878124" cy="44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278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2" r:id="rId1"/>
    <p:sldLayoutId id="2147484003" r:id="rId2"/>
    <p:sldLayoutId id="2147484004" r:id="rId3"/>
    <p:sldLayoutId id="2147484005" r:id="rId4"/>
    <p:sldLayoutId id="2147484006" r:id="rId5"/>
    <p:sldLayoutId id="2147484007" r:id="rId6"/>
    <p:sldLayoutId id="2147484008" r:id="rId7"/>
    <p:sldLayoutId id="2147484009" r:id="rId8"/>
    <p:sldLayoutId id="2147484010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F9D8D-38BB-4E4A-98AD-9E4383AE6EC8}" type="datetimeFigureOut">
              <a:rPr lang="sv-SE" smtClean="0"/>
              <a:t>2019-03-26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570AD-823A-254C-A3FE-2567CA2445D6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 descr="PPTmall_gul3.pn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8286" cy="6858000"/>
          </a:xfrm>
          <a:prstGeom prst="rect">
            <a:avLst/>
          </a:prstGeom>
        </p:spPr>
      </p:pic>
      <p:pic>
        <p:nvPicPr>
          <p:cNvPr id="8" name="Bildobjekt 7" descr="EU_logo_Inv_sve_v_CMYK.pn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382" y="6066291"/>
            <a:ext cx="878124" cy="44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477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2" r:id="rId1"/>
    <p:sldLayoutId id="2147484013" r:id="rId2"/>
    <p:sldLayoutId id="2147484014" r:id="rId3"/>
    <p:sldLayoutId id="2147484015" r:id="rId4"/>
    <p:sldLayoutId id="2147484016" r:id="rId5"/>
    <p:sldLayoutId id="2147484017" r:id="rId6"/>
    <p:sldLayoutId id="2147484018" r:id="rId7"/>
    <p:sldLayoutId id="2147484019" r:id="rId8"/>
    <p:sldLayoutId id="2147484020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F9D8D-38BB-4E4A-98AD-9E4383AE6EC8}" type="datetimeFigureOut">
              <a:rPr lang="sv-SE" smtClean="0"/>
              <a:t>2019-03-26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570AD-823A-254C-A3FE-2567CA2445D6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 descr="PPTmall_gul3.pn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82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021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C6F5346-49F8-A345-BBBD-177E5659B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7626"/>
            <a:ext cx="8221851" cy="1538664"/>
          </a:xfrm>
        </p:spPr>
        <p:txBody>
          <a:bodyPr>
            <a:normAutofit/>
          </a:bodyPr>
          <a:lstStyle/>
          <a:p>
            <a:r>
              <a:rPr lang="sv-SE" b="1" dirty="0"/>
              <a:t>Välkomna till kick off i Konkurrenskraft 2030!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12A62E18-C5BE-AF4F-A379-F1D4EDF42B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061" y="2464225"/>
            <a:ext cx="7933942" cy="281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090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F4E67739-1321-DD4A-8432-99F79038E6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hqprint">
            <a:alphaModFix amt="2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463" y="488760"/>
            <a:ext cx="8389917" cy="5498276"/>
          </a:xfr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10B22F2D-B80A-3346-ABEE-D821DE9D3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00269"/>
            <a:ext cx="8229600" cy="1143000"/>
          </a:xfrm>
        </p:spPr>
        <p:txBody>
          <a:bodyPr/>
          <a:lstStyle/>
          <a:p>
            <a:r>
              <a:rPr lang="en-GB" b="1" dirty="0" err="1">
                <a:solidFill>
                  <a:schemeClr val="tx2"/>
                </a:solidFill>
              </a:rPr>
              <a:t>Energikontor</a:t>
            </a:r>
            <a:r>
              <a:rPr lang="en-GB" b="1" dirty="0">
                <a:solidFill>
                  <a:schemeClr val="tx2"/>
                </a:solidFill>
              </a:rPr>
              <a:t> Norr</a:t>
            </a:r>
          </a:p>
        </p:txBody>
      </p:sp>
      <p:sp>
        <p:nvSpPr>
          <p:cNvPr id="8" name="Platshållare för innehåll 49">
            <a:extLst>
              <a:ext uri="{FF2B5EF4-FFF2-40B4-BE49-F238E27FC236}">
                <a16:creationId xmlns:a16="http://schemas.microsoft.com/office/drawing/2014/main" id="{ACF11E9E-4C2B-8047-A216-649CF205D65C}"/>
              </a:ext>
            </a:extLst>
          </p:cNvPr>
          <p:cNvSpPr txBox="1">
            <a:spLocks/>
          </p:cNvSpPr>
          <p:nvPr/>
        </p:nvSpPr>
        <p:spPr>
          <a:xfrm>
            <a:off x="712518" y="2363190"/>
            <a:ext cx="7754587" cy="1816924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Vi </a:t>
            </a:r>
            <a:r>
              <a:rPr lang="sv-SE" dirty="0"/>
              <a:t>stödjer</a:t>
            </a:r>
            <a:r>
              <a:rPr lang="en-GB" dirty="0"/>
              <a:t> </a:t>
            </a:r>
            <a:r>
              <a:rPr lang="en-GB" dirty="0" err="1"/>
              <a:t>företag</a:t>
            </a:r>
            <a:r>
              <a:rPr lang="en-GB" dirty="0"/>
              <a:t> </a:t>
            </a:r>
            <a:r>
              <a:rPr lang="en-GB" dirty="0" err="1"/>
              <a:t>och</a:t>
            </a:r>
            <a:r>
              <a:rPr lang="en-GB" dirty="0"/>
              <a:t> </a:t>
            </a:r>
            <a:r>
              <a:rPr lang="en-GB" dirty="0" err="1"/>
              <a:t>offentliga</a:t>
            </a:r>
            <a:r>
              <a:rPr lang="en-GB" dirty="0"/>
              <a:t> </a:t>
            </a:r>
            <a:r>
              <a:rPr lang="en-GB" dirty="0" err="1"/>
              <a:t>aktörer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energi</a:t>
            </a:r>
            <a:r>
              <a:rPr lang="en-GB" dirty="0"/>
              <a:t>- </a:t>
            </a:r>
            <a:r>
              <a:rPr lang="en-GB" dirty="0" err="1"/>
              <a:t>och</a:t>
            </a:r>
            <a:r>
              <a:rPr lang="en-GB" dirty="0"/>
              <a:t> </a:t>
            </a:r>
            <a:r>
              <a:rPr lang="en-GB" dirty="0" err="1"/>
              <a:t>klimatarbetet</a:t>
            </a:r>
            <a:r>
              <a:rPr lang="en-GB" dirty="0"/>
              <a:t>.</a:t>
            </a:r>
          </a:p>
          <a:p>
            <a:endParaRPr lang="en-GB" sz="900" dirty="0"/>
          </a:p>
          <a:p>
            <a:pPr marL="0" indent="0">
              <a:buNone/>
            </a:pPr>
            <a:r>
              <a:rPr lang="en-GB" dirty="0"/>
              <a:t>Vi </a:t>
            </a:r>
            <a:r>
              <a:rPr lang="en-GB" dirty="0" err="1"/>
              <a:t>verkar</a:t>
            </a:r>
            <a:r>
              <a:rPr lang="en-GB" dirty="0"/>
              <a:t> </a:t>
            </a:r>
            <a:r>
              <a:rPr lang="en-GB" dirty="0" err="1"/>
              <a:t>för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ökad</a:t>
            </a:r>
            <a:r>
              <a:rPr lang="en-GB" dirty="0"/>
              <a:t> </a:t>
            </a:r>
            <a:r>
              <a:rPr lang="en-GB" dirty="0" err="1"/>
              <a:t>andel</a:t>
            </a:r>
            <a:r>
              <a:rPr lang="en-GB" dirty="0"/>
              <a:t> </a:t>
            </a:r>
            <a:r>
              <a:rPr lang="en-GB" dirty="0" err="1"/>
              <a:t>förnybar</a:t>
            </a:r>
            <a:r>
              <a:rPr lang="en-GB" dirty="0"/>
              <a:t> </a:t>
            </a:r>
            <a:r>
              <a:rPr lang="en-GB" dirty="0" err="1"/>
              <a:t>energi</a:t>
            </a:r>
            <a:r>
              <a:rPr lang="en-GB" dirty="0"/>
              <a:t> </a:t>
            </a:r>
            <a:r>
              <a:rPr lang="en-GB" dirty="0" err="1"/>
              <a:t>och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effektivare</a:t>
            </a:r>
            <a:r>
              <a:rPr lang="en-GB" dirty="0"/>
              <a:t> </a:t>
            </a:r>
            <a:r>
              <a:rPr lang="en-GB" dirty="0" err="1"/>
              <a:t>användning</a:t>
            </a:r>
            <a:r>
              <a:rPr lang="en-GB" dirty="0"/>
              <a:t> </a:t>
            </a:r>
            <a:r>
              <a:rPr lang="en-GB" dirty="0" err="1"/>
              <a:t>av</a:t>
            </a:r>
            <a:r>
              <a:rPr lang="en-GB" dirty="0"/>
              <a:t> </a:t>
            </a:r>
            <a:r>
              <a:rPr lang="en-GB" dirty="0" err="1"/>
              <a:t>energi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regionen</a:t>
            </a:r>
            <a:r>
              <a:rPr lang="en-GB" dirty="0"/>
              <a:t>.</a:t>
            </a:r>
          </a:p>
          <a:p>
            <a:endParaRPr lang="sv-SE" dirty="0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3854D109-EE2D-8041-831E-29D9FBAEEC30}"/>
              </a:ext>
            </a:extLst>
          </p:cNvPr>
          <p:cNvSpPr txBox="1"/>
          <p:nvPr/>
        </p:nvSpPr>
        <p:spPr>
          <a:xfrm>
            <a:off x="935658" y="5061098"/>
            <a:ext cx="2710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tx2"/>
                </a:solidFill>
              </a:rPr>
              <a:t>Katarina Delsing, VD</a:t>
            </a:r>
          </a:p>
        </p:txBody>
      </p:sp>
    </p:spTree>
    <p:extLst>
      <p:ext uri="{BB962C8B-B14F-4D97-AF65-F5344CB8AC3E}">
        <p14:creationId xmlns:p14="http://schemas.microsoft.com/office/powerpoint/2010/main" val="1614430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 6"/>
          <p:cNvSpPr txBox="1">
            <a:spLocks/>
          </p:cNvSpPr>
          <p:nvPr/>
        </p:nvSpPr>
        <p:spPr>
          <a:xfrm>
            <a:off x="375383" y="1572425"/>
            <a:ext cx="3657600" cy="3721467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sv-SE" sz="2200" dirty="0">
                <a:cs typeface="Arial" charset="0"/>
              </a:rPr>
              <a:t>Startade 1997</a:t>
            </a:r>
          </a:p>
          <a:p>
            <a:pPr>
              <a:lnSpc>
                <a:spcPct val="120000"/>
              </a:lnSpc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sv-SE" sz="2200" dirty="0">
                <a:cs typeface="Arial" charset="0"/>
              </a:rPr>
              <a:t>Ägs av Region Norrbotten och de 14 kommunerna i Norrbotten</a:t>
            </a:r>
          </a:p>
          <a:p>
            <a:pPr>
              <a:lnSpc>
                <a:spcPct val="120000"/>
              </a:lnSpc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sv-SE" sz="2200" dirty="0">
                <a:cs typeface="Arial" charset="0"/>
              </a:rPr>
              <a:t>Verksamma i Norrbotten och Västerbotten </a:t>
            </a:r>
          </a:p>
          <a:p>
            <a:pPr>
              <a:lnSpc>
                <a:spcPct val="120000"/>
              </a:lnSpc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sv-SE" sz="2200" dirty="0">
                <a:cs typeface="Arial" charset="0"/>
              </a:rPr>
              <a:t>14 medarbetare</a:t>
            </a:r>
          </a:p>
          <a:p>
            <a:pPr>
              <a:lnSpc>
                <a:spcPct val="120000"/>
              </a:lnSpc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sv-SE" sz="2200" dirty="0">
                <a:cs typeface="Arial" charset="0"/>
              </a:rPr>
              <a:t>15 energikontor i Sverige - Energikontoren Sverige</a:t>
            </a:r>
          </a:p>
          <a:p>
            <a:pPr>
              <a:lnSpc>
                <a:spcPct val="120000"/>
              </a:lnSpc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sv-SE" sz="2200" dirty="0">
                <a:cs typeface="Arial" charset="0"/>
              </a:rPr>
              <a:t>Ca 350 energikontor i Europa - FEDARENE</a:t>
            </a:r>
          </a:p>
          <a:p>
            <a:endParaRPr lang="sv-SE" dirty="0"/>
          </a:p>
        </p:txBody>
      </p:sp>
      <p:sp>
        <p:nvSpPr>
          <p:cNvPr id="9" name="Rubrik 5"/>
          <p:cNvSpPr txBox="1">
            <a:spLocks/>
          </p:cNvSpPr>
          <p:nvPr/>
        </p:nvSpPr>
        <p:spPr>
          <a:xfrm>
            <a:off x="0" y="390142"/>
            <a:ext cx="9144000" cy="87076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b="1" dirty="0"/>
              <a:t>Energikontor Norr AB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E97EBC5-AD89-AE49-9BC1-80EC85643F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6438" y="1579417"/>
            <a:ext cx="5137562" cy="342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775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 txBox="1">
            <a:spLocks/>
          </p:cNvSpPr>
          <p:nvPr/>
        </p:nvSpPr>
        <p:spPr>
          <a:xfrm>
            <a:off x="1" y="438768"/>
            <a:ext cx="9144000" cy="100806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4000" b="1" dirty="0">
                <a:cs typeface="Arial" charset="0"/>
              </a:rPr>
              <a:t>Verksamhetens uppdrag</a:t>
            </a:r>
          </a:p>
        </p:txBody>
      </p:sp>
      <p:sp>
        <p:nvSpPr>
          <p:cNvPr id="3" name="Platshållare för innehåll 2"/>
          <p:cNvSpPr txBox="1">
            <a:spLocks/>
          </p:cNvSpPr>
          <p:nvPr/>
        </p:nvSpPr>
        <p:spPr>
          <a:xfrm>
            <a:off x="3804385" y="1581585"/>
            <a:ext cx="4867175" cy="566775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3"/>
              </a:buClr>
              <a:buFont typeface="Wingdings" charset="2"/>
              <a:buChar char="§"/>
            </a:pPr>
            <a:r>
              <a:rPr lang="sv-SE" sz="2000" dirty="0">
                <a:cs typeface="Arial" charset="0"/>
              </a:rPr>
              <a:t>Driva energi- och klimatfrågor på lokal och regional nivå i ett internationellt perspektiv</a:t>
            </a:r>
          </a:p>
          <a:p>
            <a:pPr>
              <a:buClr>
                <a:schemeClr val="accent3"/>
              </a:buClr>
              <a:buFont typeface="Wingdings" charset="2"/>
              <a:buChar char="§"/>
            </a:pPr>
            <a:r>
              <a:rPr lang="sv-SE" sz="2000" dirty="0">
                <a:cs typeface="Arial" charset="0"/>
              </a:rPr>
              <a:t>Arbeta för att öka andelen förnybar energi i regionen</a:t>
            </a:r>
          </a:p>
          <a:p>
            <a:pPr>
              <a:buClr>
                <a:schemeClr val="accent3"/>
              </a:buClr>
              <a:buFont typeface="Wingdings" charset="2"/>
              <a:buChar char="§"/>
            </a:pPr>
            <a:r>
              <a:rPr lang="sv-SE" sz="2000" dirty="0">
                <a:cs typeface="Arial" charset="0"/>
              </a:rPr>
              <a:t>Arbeta för en effektivare användning av energi- och naturresurser</a:t>
            </a:r>
          </a:p>
          <a:p>
            <a:pPr>
              <a:buClr>
                <a:schemeClr val="accent3"/>
              </a:buClr>
              <a:buFont typeface="Wingdings" charset="2"/>
              <a:buChar char="§"/>
            </a:pPr>
            <a:r>
              <a:rPr lang="sv-SE" sz="2000" dirty="0">
                <a:cs typeface="Arial" charset="0"/>
              </a:rPr>
              <a:t>Bidra till utvecklingen av samarbete inom energi- och klimatområdet</a:t>
            </a:r>
          </a:p>
          <a:p>
            <a:pPr>
              <a:buClr>
                <a:schemeClr val="accent3"/>
              </a:buClr>
              <a:buFont typeface="Wingdings" charset="2"/>
              <a:buChar char="§"/>
            </a:pPr>
            <a:r>
              <a:rPr lang="sv-SE" sz="2000" dirty="0">
                <a:cs typeface="Arial" charset="0"/>
              </a:rPr>
              <a:t>Regional samordnare av Borgmästaravtalet</a:t>
            </a:r>
          </a:p>
          <a:p>
            <a:pPr>
              <a:buClr>
                <a:schemeClr val="accent3"/>
              </a:buClr>
              <a:buFont typeface="Wingdings" charset="2"/>
              <a:buChar char="§"/>
            </a:pPr>
            <a:r>
              <a:rPr lang="sv-SE" sz="2000" dirty="0">
                <a:cs typeface="Arial" charset="0"/>
              </a:rPr>
              <a:t>Bidra till branschutveckling inom </a:t>
            </a:r>
            <a:r>
              <a:rPr lang="sv-SE" sz="2000" dirty="0" err="1">
                <a:cs typeface="Arial" charset="0"/>
              </a:rPr>
              <a:t>clean-tech</a:t>
            </a:r>
            <a:r>
              <a:rPr lang="sv-SE" sz="2000" dirty="0">
                <a:cs typeface="Arial" charset="0"/>
              </a:rPr>
              <a:t> sektorn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799" y="1651881"/>
            <a:ext cx="3004060" cy="1997623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799" y="3688991"/>
            <a:ext cx="3008544" cy="200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59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idx="4294967295"/>
          </p:nvPr>
        </p:nvSpPr>
        <p:spPr>
          <a:xfrm>
            <a:off x="0" y="267629"/>
            <a:ext cx="9144000" cy="1143000"/>
          </a:xfrm>
        </p:spPr>
        <p:txBody>
          <a:bodyPr>
            <a:normAutofit/>
          </a:bodyPr>
          <a:lstStyle/>
          <a:p>
            <a:r>
              <a:rPr lang="en-GB" sz="4000" b="1" dirty="0" err="1"/>
              <a:t>Fokusområden</a:t>
            </a:r>
            <a:endParaRPr lang="en-GB" sz="4000" b="1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916" y="1696397"/>
            <a:ext cx="2940066" cy="1960044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557" y="3683831"/>
            <a:ext cx="2940784" cy="2119752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4060319" y="5091445"/>
            <a:ext cx="298383" cy="29838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/>
          <p:cNvSpPr/>
          <p:nvPr/>
        </p:nvSpPr>
        <p:spPr>
          <a:xfrm>
            <a:off x="4057418" y="2786683"/>
            <a:ext cx="298383" cy="298383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B050"/>
              </a:solidFill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4057418" y="2160828"/>
            <a:ext cx="298383" cy="2983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70C0"/>
              </a:solidFill>
            </a:endParaRPr>
          </a:p>
        </p:txBody>
      </p:sp>
      <p:sp>
        <p:nvSpPr>
          <p:cNvPr id="10" name="Rektangel 9"/>
          <p:cNvSpPr/>
          <p:nvPr/>
        </p:nvSpPr>
        <p:spPr>
          <a:xfrm>
            <a:off x="4044714" y="3481048"/>
            <a:ext cx="298383" cy="2983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textruta 10"/>
          <p:cNvSpPr txBox="1"/>
          <p:nvPr/>
        </p:nvSpPr>
        <p:spPr>
          <a:xfrm>
            <a:off x="4405496" y="2674907"/>
            <a:ext cx="3479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/>
              <a:t>Energieffektivisering</a:t>
            </a:r>
          </a:p>
        </p:txBody>
      </p:sp>
      <p:sp>
        <p:nvSpPr>
          <p:cNvPr id="12" name="textruta 11"/>
          <p:cNvSpPr txBox="1"/>
          <p:nvPr/>
        </p:nvSpPr>
        <p:spPr>
          <a:xfrm>
            <a:off x="4405498" y="2045500"/>
            <a:ext cx="4214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/>
              <a:t>Förnybar energi</a:t>
            </a:r>
          </a:p>
        </p:txBody>
      </p:sp>
      <p:sp>
        <p:nvSpPr>
          <p:cNvPr id="13" name="textruta 12"/>
          <p:cNvSpPr txBox="1"/>
          <p:nvPr/>
        </p:nvSpPr>
        <p:spPr>
          <a:xfrm>
            <a:off x="4405493" y="3310782"/>
            <a:ext cx="52067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/>
              <a:t>Strategiskt energi- och klimatarbete</a:t>
            </a:r>
          </a:p>
        </p:txBody>
      </p:sp>
      <p:sp>
        <p:nvSpPr>
          <p:cNvPr id="14" name="textruta 13"/>
          <p:cNvSpPr txBox="1"/>
          <p:nvPr/>
        </p:nvSpPr>
        <p:spPr>
          <a:xfrm>
            <a:off x="4405493" y="4964268"/>
            <a:ext cx="2403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/>
              <a:t>Hållbarhet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D438F514-7490-4C45-A6EB-DD964AF602CA}"/>
              </a:ext>
            </a:extLst>
          </p:cNvPr>
          <p:cNvSpPr/>
          <p:nvPr/>
        </p:nvSpPr>
        <p:spPr>
          <a:xfrm>
            <a:off x="4057414" y="4422480"/>
            <a:ext cx="298383" cy="2983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B050"/>
              </a:solidFill>
              <a:highlight>
                <a:srgbClr val="00FF00"/>
              </a:highlight>
            </a:endParaRP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F8059E4B-5EE7-FD4B-9A0B-3BE67B754DB6}"/>
              </a:ext>
            </a:extLst>
          </p:cNvPr>
          <p:cNvSpPr txBox="1"/>
          <p:nvPr/>
        </p:nvSpPr>
        <p:spPr>
          <a:xfrm>
            <a:off x="4405493" y="4341968"/>
            <a:ext cx="2403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/>
              <a:t>Transporter</a:t>
            </a:r>
          </a:p>
        </p:txBody>
      </p:sp>
    </p:spTree>
    <p:extLst>
      <p:ext uri="{BB962C8B-B14F-4D97-AF65-F5344CB8AC3E}">
        <p14:creationId xmlns:p14="http://schemas.microsoft.com/office/powerpoint/2010/main" val="3102674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21018DDE-2345-ED4A-BC75-01804F842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sv-SE" dirty="0"/>
            </a:br>
            <a:endParaRPr lang="sv-SE" dirty="0"/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0F0F1A84-7DFC-244A-A4C6-A4AC6A299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920712" cy="4061571"/>
          </a:xfrm>
        </p:spPr>
        <p:txBody>
          <a:bodyPr/>
          <a:lstStyle/>
          <a:p>
            <a:r>
              <a:rPr lang="sv-SE" dirty="0"/>
              <a:t>Vad du heter</a:t>
            </a:r>
          </a:p>
          <a:p>
            <a:r>
              <a:rPr lang="sv-SE" dirty="0"/>
              <a:t>Vad du jobbar med</a:t>
            </a:r>
          </a:p>
          <a:p>
            <a:r>
              <a:rPr lang="sv-SE" dirty="0"/>
              <a:t>Något om dig själv</a:t>
            </a:r>
          </a:p>
          <a:p>
            <a:r>
              <a:rPr lang="sv-SE" dirty="0"/>
              <a:t>Vad du ser fram emot med Konkurrenskraft 2030</a:t>
            </a:r>
          </a:p>
        </p:txBody>
      </p:sp>
      <p:sp>
        <p:nvSpPr>
          <p:cNvPr id="11" name="Rubrik 5">
            <a:extLst>
              <a:ext uri="{FF2B5EF4-FFF2-40B4-BE49-F238E27FC236}">
                <a16:creationId xmlns:a16="http://schemas.microsoft.com/office/drawing/2014/main" id="{0AEC283B-6283-DC4D-9ED2-0131C53F2B1D}"/>
              </a:ext>
            </a:extLst>
          </p:cNvPr>
          <p:cNvSpPr txBox="1">
            <a:spLocks/>
          </p:cNvSpPr>
          <p:nvPr/>
        </p:nvSpPr>
        <p:spPr>
          <a:xfrm>
            <a:off x="0" y="390142"/>
            <a:ext cx="9144000" cy="87076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b="1" dirty="0"/>
              <a:t>Presentationsrunda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FBF2401-AF9E-9A40-986D-8696871199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7911" y="1720312"/>
            <a:ext cx="2792302" cy="316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74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B0FC1115-409F-BD42-AC1F-5F187ACF22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579" y="387442"/>
            <a:ext cx="7366028" cy="551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932814"/>
      </p:ext>
    </p:extLst>
  </p:cSld>
  <p:clrMapOvr>
    <a:masterClrMapping/>
  </p:clrMapOvr>
</p:sld>
</file>

<file path=ppt/theme/theme1.xml><?xml version="1.0" encoding="utf-8"?>
<a:theme xmlns:a="http://schemas.openxmlformats.org/drawingml/2006/main" name="EN_Gul bakgrund">
  <a:themeElements>
    <a:clrScheme name="Nenet">
      <a:dk1>
        <a:srgbClr val="000000"/>
      </a:dk1>
      <a:lt1>
        <a:srgbClr val="FFFFFF"/>
      </a:lt1>
      <a:dk2>
        <a:srgbClr val="333333"/>
      </a:dk2>
      <a:lt2>
        <a:srgbClr val="EEECE1"/>
      </a:lt2>
      <a:accent1>
        <a:srgbClr val="0BBBEF"/>
      </a:accent1>
      <a:accent2>
        <a:srgbClr val="FFD000"/>
      </a:accent2>
      <a:accent3>
        <a:srgbClr val="83BB26"/>
      </a:accent3>
      <a:accent4>
        <a:srgbClr val="F39200"/>
      </a:accent4>
      <a:accent5>
        <a:srgbClr val="088BCC"/>
      </a:accent5>
      <a:accent6>
        <a:srgbClr val="AEAEAE"/>
      </a:accent6>
      <a:hlink>
        <a:srgbClr val="404040"/>
      </a:hlink>
      <a:folHlink>
        <a:srgbClr val="454545"/>
      </a:folHlink>
    </a:clrScheme>
    <a:fontScheme name="Angränsand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EC06E7D1-6486-C54D-9243-483131013A71}" vid="{82169C23-E12B-2348-A8A6-A158B9D40EA3}"/>
    </a:ext>
  </a:extLst>
</a:theme>
</file>

<file path=ppt/theme/theme2.xml><?xml version="1.0" encoding="utf-8"?>
<a:theme xmlns:a="http://schemas.openxmlformats.org/drawingml/2006/main" name="EN_Fotobakgrund">
  <a:themeElements>
    <a:clrScheme name="Nenet">
      <a:dk1>
        <a:srgbClr val="000000"/>
      </a:dk1>
      <a:lt1>
        <a:srgbClr val="FFFFFF"/>
      </a:lt1>
      <a:dk2>
        <a:srgbClr val="333333"/>
      </a:dk2>
      <a:lt2>
        <a:srgbClr val="EEECE1"/>
      </a:lt2>
      <a:accent1>
        <a:srgbClr val="0BBBEF"/>
      </a:accent1>
      <a:accent2>
        <a:srgbClr val="FFD000"/>
      </a:accent2>
      <a:accent3>
        <a:srgbClr val="83BB26"/>
      </a:accent3>
      <a:accent4>
        <a:srgbClr val="F39200"/>
      </a:accent4>
      <a:accent5>
        <a:srgbClr val="088BCC"/>
      </a:accent5>
      <a:accent6>
        <a:srgbClr val="AEAEAE"/>
      </a:accent6>
      <a:hlink>
        <a:srgbClr val="404040"/>
      </a:hlink>
      <a:folHlink>
        <a:srgbClr val="454545"/>
      </a:folHlink>
    </a:clrScheme>
    <a:fontScheme name="Angränsand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EC06E7D1-6486-C54D-9243-483131013A71}" vid="{370EF02C-61D6-6543-A175-72A7DCD18502}"/>
    </a:ext>
  </a:extLst>
</a:theme>
</file>

<file path=ppt/theme/theme3.xml><?xml version="1.0" encoding="utf-8"?>
<a:theme xmlns:a="http://schemas.openxmlformats.org/drawingml/2006/main" name="EN_Neutral bakgrund">
  <a:themeElements>
    <a:clrScheme name="Nenet">
      <a:dk1>
        <a:srgbClr val="000000"/>
      </a:dk1>
      <a:lt1>
        <a:srgbClr val="FFFFFF"/>
      </a:lt1>
      <a:dk2>
        <a:srgbClr val="333333"/>
      </a:dk2>
      <a:lt2>
        <a:srgbClr val="EEECE1"/>
      </a:lt2>
      <a:accent1>
        <a:srgbClr val="0BBBEF"/>
      </a:accent1>
      <a:accent2>
        <a:srgbClr val="FFD000"/>
      </a:accent2>
      <a:accent3>
        <a:srgbClr val="83BB26"/>
      </a:accent3>
      <a:accent4>
        <a:srgbClr val="F39200"/>
      </a:accent4>
      <a:accent5>
        <a:srgbClr val="088BCC"/>
      </a:accent5>
      <a:accent6>
        <a:srgbClr val="AEAEAE"/>
      </a:accent6>
      <a:hlink>
        <a:srgbClr val="404040"/>
      </a:hlink>
      <a:folHlink>
        <a:srgbClr val="454545"/>
      </a:folHlink>
    </a:clrScheme>
    <a:fontScheme name="Angränsand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EC06E7D1-6486-C54D-9243-483131013A71}" vid="{46DCC70F-4EE9-EC40-B2FD-8A9BEE2177EE}"/>
    </a:ext>
  </a:extLst>
</a:theme>
</file>

<file path=ppt/theme/theme4.xml><?xml version="1.0" encoding="utf-8"?>
<a:theme xmlns:a="http://schemas.openxmlformats.org/drawingml/2006/main" name="1_EN_Neutral bakgrund">
  <a:themeElements>
    <a:clrScheme name="Nenet">
      <a:dk1>
        <a:srgbClr val="000000"/>
      </a:dk1>
      <a:lt1>
        <a:srgbClr val="FFFFFF"/>
      </a:lt1>
      <a:dk2>
        <a:srgbClr val="333333"/>
      </a:dk2>
      <a:lt2>
        <a:srgbClr val="EEECE1"/>
      </a:lt2>
      <a:accent1>
        <a:srgbClr val="0BBBEF"/>
      </a:accent1>
      <a:accent2>
        <a:srgbClr val="FFD000"/>
      </a:accent2>
      <a:accent3>
        <a:srgbClr val="83BB26"/>
      </a:accent3>
      <a:accent4>
        <a:srgbClr val="F39200"/>
      </a:accent4>
      <a:accent5>
        <a:srgbClr val="088BCC"/>
      </a:accent5>
      <a:accent6>
        <a:srgbClr val="AEAEAE"/>
      </a:accent6>
      <a:hlink>
        <a:srgbClr val="404040"/>
      </a:hlink>
      <a:folHlink>
        <a:srgbClr val="454545"/>
      </a:folHlink>
    </a:clrScheme>
    <a:fontScheme name="Angränsand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EC06E7D1-6486-C54D-9243-483131013A71}" vid="{21D7F914-3DC8-1640-86C9-C4DA090575ED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PowerPoint-presentation" ma:contentTypeID="0x01010042C0FA6F23690E46A950199B98B6F2B600698F883A25B0CC4F9AEBD0A685128E36" ma:contentTypeVersion="1" ma:contentTypeDescription="Create a new document." ma:contentTypeScope="" ma:versionID="ac66cde324b350e36d15b14f076f77a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4c0cd4bc7cc4ffb0a23ae626de8507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6600984-6F54-4558-8E43-D88416690A1B}">
  <ds:schemaRefs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www.w3.org/XML/1998/namespace"/>
    <ds:schemaRef ds:uri="4d66e9ab-ce06-416c-8c10-fc1878b3a5e1"/>
    <ds:schemaRef ds:uri="http://schemas.microsoft.com/office/2006/metadata/properties"/>
    <ds:schemaRef ds:uri="http://purl.org/dc/elements/1.1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035FDEA-DEDF-4BAD-83A4-FF3D6D5D709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0D192C7-ABA9-4D50-BE4F-2E941FF23F52}"/>
</file>

<file path=docProps/app.xml><?xml version="1.0" encoding="utf-8"?>
<Properties xmlns="http://schemas.openxmlformats.org/officeDocument/2006/extended-properties" xmlns:vt="http://schemas.openxmlformats.org/officeDocument/2006/docPropsVTypes">
  <Template>EKN_PPmall</Template>
  <TotalTime>3820</TotalTime>
  <Words>163</Words>
  <Application>Microsoft Macintosh PowerPoint</Application>
  <PresentationFormat>Bildspel på skärmen (4:3)</PresentationFormat>
  <Paragraphs>35</Paragraphs>
  <Slides>7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4</vt:i4>
      </vt:variant>
      <vt:variant>
        <vt:lpstr>Bildrubriker</vt:lpstr>
      </vt:variant>
      <vt:variant>
        <vt:i4>7</vt:i4>
      </vt:variant>
    </vt:vector>
  </HeadingPairs>
  <TitlesOfParts>
    <vt:vector size="15" baseType="lpstr">
      <vt:lpstr>Arial</vt:lpstr>
      <vt:lpstr>Calibri</vt:lpstr>
      <vt:lpstr>Cambria</vt:lpstr>
      <vt:lpstr>Wingdings</vt:lpstr>
      <vt:lpstr>EN_Gul bakgrund</vt:lpstr>
      <vt:lpstr>EN_Fotobakgrund</vt:lpstr>
      <vt:lpstr>EN_Neutral bakgrund</vt:lpstr>
      <vt:lpstr>1_EN_Neutral bakgrund</vt:lpstr>
      <vt:lpstr>Välkomna till kick off i Konkurrenskraft 2030!</vt:lpstr>
      <vt:lpstr>Energikontor Norr</vt:lpstr>
      <vt:lpstr>PowerPoint-presentation</vt:lpstr>
      <vt:lpstr>PowerPoint-presentation</vt:lpstr>
      <vt:lpstr>Fokusområden</vt:lpstr>
      <vt:lpstr> 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Möte Region Västerbotten</dc:title>
  <dc:creator>Katarina Delsing</dc:creator>
  <cp:lastModifiedBy>Katarina Delsing</cp:lastModifiedBy>
  <cp:revision>397</cp:revision>
  <cp:lastPrinted>2017-01-13T11:57:13Z</cp:lastPrinted>
  <dcterms:created xsi:type="dcterms:W3CDTF">2016-01-21T07:52:08Z</dcterms:created>
  <dcterms:modified xsi:type="dcterms:W3CDTF">2019-03-26T07:29:02Z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0x01010042C0FA6F23690E46A950199B98B6F2B600698F883A25B0CC4F9AEBD0A685128E36</vt:lpwstr>
  </property>
  <property fmtid="{D5CDD505-2E9C-101B-9397-08002B2CF9AE}" pid="3" name="AuthorIds_UIVersion_512">
    <vt:lpwstr>38</vt:lpwstr>
  </property>
</Properties>
</file>